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68"/>
  </p:notesMasterIdLst>
  <p:handoutMasterIdLst>
    <p:handoutMasterId r:id="rId69"/>
  </p:handoutMasterIdLst>
  <p:sldIdLst>
    <p:sldId id="413" r:id="rId5"/>
    <p:sldId id="473" r:id="rId6"/>
    <p:sldId id="475" r:id="rId7"/>
    <p:sldId id="429" r:id="rId8"/>
    <p:sldId id="427" r:id="rId9"/>
    <p:sldId id="428" r:id="rId10"/>
    <p:sldId id="426" r:id="rId11"/>
    <p:sldId id="463" r:id="rId12"/>
    <p:sldId id="415" r:id="rId13"/>
    <p:sldId id="450" r:id="rId14"/>
    <p:sldId id="257" r:id="rId15"/>
    <p:sldId id="280" r:id="rId16"/>
    <p:sldId id="270" r:id="rId17"/>
    <p:sldId id="271" r:id="rId18"/>
    <p:sldId id="258" r:id="rId19"/>
    <p:sldId id="465" r:id="rId20"/>
    <p:sldId id="279" r:id="rId21"/>
    <p:sldId id="467" r:id="rId22"/>
    <p:sldId id="261" r:id="rId23"/>
    <p:sldId id="262" r:id="rId24"/>
    <p:sldId id="263" r:id="rId25"/>
    <p:sldId id="259" r:id="rId26"/>
    <p:sldId id="260" r:id="rId27"/>
    <p:sldId id="264" r:id="rId28"/>
    <p:sldId id="282" r:id="rId29"/>
    <p:sldId id="269" r:id="rId30"/>
    <p:sldId id="265" r:id="rId31"/>
    <p:sldId id="266" r:id="rId32"/>
    <p:sldId id="267" r:id="rId33"/>
    <p:sldId id="268" r:id="rId34"/>
    <p:sldId id="272" r:id="rId35"/>
    <p:sldId id="431" r:id="rId36"/>
    <p:sldId id="477" r:id="rId37"/>
    <p:sldId id="281" r:id="rId38"/>
    <p:sldId id="448" r:id="rId39"/>
    <p:sldId id="474" r:id="rId40"/>
    <p:sldId id="476" r:id="rId41"/>
    <p:sldId id="451" r:id="rId42"/>
    <p:sldId id="452" r:id="rId43"/>
    <p:sldId id="453" r:id="rId44"/>
    <p:sldId id="454" r:id="rId45"/>
    <p:sldId id="457" r:id="rId46"/>
    <p:sldId id="458" r:id="rId47"/>
    <p:sldId id="460" r:id="rId48"/>
    <p:sldId id="459" r:id="rId49"/>
    <p:sldId id="466" r:id="rId50"/>
    <p:sldId id="461" r:id="rId51"/>
    <p:sldId id="462" r:id="rId52"/>
    <p:sldId id="419" r:id="rId53"/>
    <p:sldId id="420" r:id="rId54"/>
    <p:sldId id="421" r:id="rId55"/>
    <p:sldId id="422" r:id="rId56"/>
    <p:sldId id="417" r:id="rId57"/>
    <p:sldId id="468" r:id="rId58"/>
    <p:sldId id="424" r:id="rId59"/>
    <p:sldId id="469" r:id="rId60"/>
    <p:sldId id="470" r:id="rId61"/>
    <p:sldId id="471" r:id="rId62"/>
    <p:sldId id="425" r:id="rId63"/>
    <p:sldId id="331" r:id="rId64"/>
    <p:sldId id="336" r:id="rId65"/>
    <p:sldId id="478" r:id="rId66"/>
    <p:sldId id="472" r:id="rId6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pos="597" userDrawn="1">
          <p15:clr>
            <a:srgbClr val="A4A3A4"/>
          </p15:clr>
        </p15:guide>
        <p15:guide id="4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3F3F"/>
    <a:srgbClr val="014067"/>
    <a:srgbClr val="014E7D"/>
    <a:srgbClr val="013657"/>
    <a:srgbClr val="01456F"/>
    <a:srgbClr val="014B79"/>
    <a:srgbClr val="0937C9"/>
    <a:srgbClr val="002774"/>
    <a:srgbClr val="929A4A"/>
    <a:srgbClr val="EAB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94" autoAdjust="0"/>
    <p:restoredTop sz="94674" autoAdjust="0"/>
  </p:normalViewPr>
  <p:slideViewPr>
    <p:cSldViewPr snapToGrid="0" showGuides="1">
      <p:cViewPr varScale="1">
        <p:scale>
          <a:sx n="67" d="100"/>
          <a:sy n="67" d="100"/>
        </p:scale>
        <p:origin x="664" y="44"/>
      </p:cViewPr>
      <p:guideLst>
        <p:guide pos="3840"/>
        <p:guide pos="597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4" d="100"/>
          <a:sy n="84" d="100"/>
        </p:scale>
        <p:origin x="382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71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2" Type="http://schemas.openxmlformats.org/officeDocument/2006/relationships/image" Target="../media/image13.svg"/><Relationship Id="rId16" Type="http://schemas.openxmlformats.org/officeDocument/2006/relationships/image" Target="../media/image27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Relationship Id="rId14" Type="http://schemas.openxmlformats.org/officeDocument/2006/relationships/image" Target="../media/image25.svg"/></Relationships>
</file>

<file path=ppt/diagrams/_rels/data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2" Type="http://schemas.openxmlformats.org/officeDocument/2006/relationships/image" Target="../media/image13.svg"/><Relationship Id="rId16" Type="http://schemas.openxmlformats.org/officeDocument/2006/relationships/image" Target="../media/image27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Relationship Id="rId14" Type="http://schemas.openxmlformats.org/officeDocument/2006/relationships/image" Target="../media/image25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2" Type="http://schemas.openxmlformats.org/officeDocument/2006/relationships/image" Target="../media/image13.svg"/><Relationship Id="rId16" Type="http://schemas.openxmlformats.org/officeDocument/2006/relationships/image" Target="../media/image27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Relationship Id="rId14" Type="http://schemas.openxmlformats.org/officeDocument/2006/relationships/image" Target="../media/image25.sv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2" Type="http://schemas.openxmlformats.org/officeDocument/2006/relationships/image" Target="../media/image13.svg"/><Relationship Id="rId16" Type="http://schemas.openxmlformats.org/officeDocument/2006/relationships/image" Target="../media/image27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Relationship Id="rId14" Type="http://schemas.openxmlformats.org/officeDocument/2006/relationships/image" Target="../media/image25.sv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2" Type="http://schemas.openxmlformats.org/officeDocument/2006/relationships/image" Target="../media/image13.svg"/><Relationship Id="rId16" Type="http://schemas.openxmlformats.org/officeDocument/2006/relationships/image" Target="../media/image27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Relationship Id="rId14" Type="http://schemas.openxmlformats.org/officeDocument/2006/relationships/image" Target="../media/image25.sv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2" Type="http://schemas.openxmlformats.org/officeDocument/2006/relationships/image" Target="../media/image13.svg"/><Relationship Id="rId16" Type="http://schemas.openxmlformats.org/officeDocument/2006/relationships/image" Target="../media/image27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Relationship Id="rId14" Type="http://schemas.openxmlformats.org/officeDocument/2006/relationships/image" Target="../media/image25.svg"/></Relationships>
</file>

<file path=ppt/diagrams/_rels/data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2" Type="http://schemas.openxmlformats.org/officeDocument/2006/relationships/image" Target="../media/image13.svg"/><Relationship Id="rId16" Type="http://schemas.openxmlformats.org/officeDocument/2006/relationships/image" Target="../media/image27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Relationship Id="rId14" Type="http://schemas.openxmlformats.org/officeDocument/2006/relationships/image" Target="../media/image25.svg"/></Relationships>
</file>

<file path=ppt/diagrams/_rels/data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2" Type="http://schemas.openxmlformats.org/officeDocument/2006/relationships/image" Target="../media/image13.svg"/><Relationship Id="rId16" Type="http://schemas.openxmlformats.org/officeDocument/2006/relationships/image" Target="../media/image27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Relationship Id="rId14" Type="http://schemas.openxmlformats.org/officeDocument/2006/relationships/image" Target="../media/image25.svg"/></Relationships>
</file>

<file path=ppt/diagrams/_rels/data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2" Type="http://schemas.openxmlformats.org/officeDocument/2006/relationships/image" Target="../media/image13.svg"/><Relationship Id="rId16" Type="http://schemas.openxmlformats.org/officeDocument/2006/relationships/image" Target="../media/image27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Relationship Id="rId14" Type="http://schemas.openxmlformats.org/officeDocument/2006/relationships/image" Target="../media/image25.svg"/></Relationships>
</file>

<file path=ppt/diagrams/_rels/data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2" Type="http://schemas.openxmlformats.org/officeDocument/2006/relationships/image" Target="../media/image13.svg"/><Relationship Id="rId16" Type="http://schemas.openxmlformats.org/officeDocument/2006/relationships/image" Target="../media/image27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Relationship Id="rId14" Type="http://schemas.openxmlformats.org/officeDocument/2006/relationships/image" Target="../media/image25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2" Type="http://schemas.openxmlformats.org/officeDocument/2006/relationships/image" Target="../media/image13.svg"/><Relationship Id="rId16" Type="http://schemas.openxmlformats.org/officeDocument/2006/relationships/image" Target="../media/image27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Relationship Id="rId14" Type="http://schemas.openxmlformats.org/officeDocument/2006/relationships/image" Target="../media/image25.svg"/></Relationships>
</file>

<file path=ppt/diagrams/_rels/drawing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2" Type="http://schemas.openxmlformats.org/officeDocument/2006/relationships/image" Target="../media/image13.svg"/><Relationship Id="rId16" Type="http://schemas.openxmlformats.org/officeDocument/2006/relationships/image" Target="../media/image27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Relationship Id="rId14" Type="http://schemas.openxmlformats.org/officeDocument/2006/relationships/image" Target="../media/image25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2" Type="http://schemas.openxmlformats.org/officeDocument/2006/relationships/image" Target="../media/image13.svg"/><Relationship Id="rId16" Type="http://schemas.openxmlformats.org/officeDocument/2006/relationships/image" Target="../media/image27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Relationship Id="rId14" Type="http://schemas.openxmlformats.org/officeDocument/2006/relationships/image" Target="../media/image25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2" Type="http://schemas.openxmlformats.org/officeDocument/2006/relationships/image" Target="../media/image13.svg"/><Relationship Id="rId16" Type="http://schemas.openxmlformats.org/officeDocument/2006/relationships/image" Target="../media/image27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Relationship Id="rId14" Type="http://schemas.openxmlformats.org/officeDocument/2006/relationships/image" Target="../media/image25.sv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2" Type="http://schemas.openxmlformats.org/officeDocument/2006/relationships/image" Target="../media/image13.svg"/><Relationship Id="rId16" Type="http://schemas.openxmlformats.org/officeDocument/2006/relationships/image" Target="../media/image27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Relationship Id="rId14" Type="http://schemas.openxmlformats.org/officeDocument/2006/relationships/image" Target="../media/image25.sv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2" Type="http://schemas.openxmlformats.org/officeDocument/2006/relationships/image" Target="../media/image13.svg"/><Relationship Id="rId16" Type="http://schemas.openxmlformats.org/officeDocument/2006/relationships/image" Target="../media/image27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Relationship Id="rId14" Type="http://schemas.openxmlformats.org/officeDocument/2006/relationships/image" Target="../media/image25.svg"/></Relationships>
</file>

<file path=ppt/diagrams/_rels/drawing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2" Type="http://schemas.openxmlformats.org/officeDocument/2006/relationships/image" Target="../media/image13.svg"/><Relationship Id="rId16" Type="http://schemas.openxmlformats.org/officeDocument/2006/relationships/image" Target="../media/image27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Relationship Id="rId14" Type="http://schemas.openxmlformats.org/officeDocument/2006/relationships/image" Target="../media/image25.svg"/></Relationships>
</file>

<file path=ppt/diagrams/_rels/drawing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2" Type="http://schemas.openxmlformats.org/officeDocument/2006/relationships/image" Target="../media/image13.svg"/><Relationship Id="rId16" Type="http://schemas.openxmlformats.org/officeDocument/2006/relationships/image" Target="../media/image27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Relationship Id="rId14" Type="http://schemas.openxmlformats.org/officeDocument/2006/relationships/image" Target="../media/image25.svg"/></Relationships>
</file>

<file path=ppt/diagrams/_rels/drawing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2" Type="http://schemas.openxmlformats.org/officeDocument/2006/relationships/image" Target="../media/image13.svg"/><Relationship Id="rId16" Type="http://schemas.openxmlformats.org/officeDocument/2006/relationships/image" Target="../media/image27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Relationship Id="rId14" Type="http://schemas.openxmlformats.org/officeDocument/2006/relationships/image" Target="../media/image25.svg"/></Relationships>
</file>

<file path=ppt/diagrams/_rels/drawing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2" Type="http://schemas.openxmlformats.org/officeDocument/2006/relationships/image" Target="../media/image13.svg"/><Relationship Id="rId16" Type="http://schemas.openxmlformats.org/officeDocument/2006/relationships/image" Target="../media/image27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Relationship Id="rId14" Type="http://schemas.openxmlformats.org/officeDocument/2006/relationships/image" Target="../media/image2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9E7097A-C4C1-4D41-A344-9A8D3DEFDC32}" type="doc">
      <dgm:prSet loTypeId="urn:microsoft.com/office/officeart/2005/8/layout/hList7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A"/>
        </a:p>
      </dgm:t>
    </dgm:pt>
    <dgm:pt modelId="{33DB114F-488B-485A-AD7F-98B6425C22CA}">
      <dgm:prSet phldrT="[Text]"/>
      <dgm:spPr/>
      <dgm:t>
        <a:bodyPr/>
        <a:lstStyle/>
        <a:p>
          <a:r>
            <a:rPr lang="en-US" dirty="0"/>
            <a:t>Plan</a:t>
          </a:r>
          <a:endParaRPr lang="en-CA" dirty="0"/>
        </a:p>
      </dgm:t>
    </dgm:pt>
    <dgm:pt modelId="{AFC88CFE-6775-4087-B990-A7E1E24F8504}" type="parTrans" cxnId="{24609E20-ED05-46EF-9B84-2C6346F15CEB}">
      <dgm:prSet/>
      <dgm:spPr/>
      <dgm:t>
        <a:bodyPr/>
        <a:lstStyle/>
        <a:p>
          <a:endParaRPr lang="en-CA"/>
        </a:p>
      </dgm:t>
    </dgm:pt>
    <dgm:pt modelId="{F2A937E7-B1FC-4B27-893B-20DD47FEF5A0}" type="sibTrans" cxnId="{24609E20-ED05-46EF-9B84-2C6346F15CEB}">
      <dgm:prSet/>
      <dgm:spPr/>
      <dgm:t>
        <a:bodyPr/>
        <a:lstStyle/>
        <a:p>
          <a:endParaRPr lang="en-CA"/>
        </a:p>
      </dgm:t>
    </dgm:pt>
    <dgm:pt modelId="{114DC450-D796-4D9B-AAE7-675E152E3BDC}">
      <dgm:prSet phldrT="[Text]"/>
      <dgm:spPr/>
      <dgm:t>
        <a:bodyPr/>
        <a:lstStyle/>
        <a:p>
          <a:r>
            <a:rPr lang="en-US" dirty="0"/>
            <a:t>Recruit</a:t>
          </a:r>
          <a:endParaRPr lang="en-CA" dirty="0"/>
        </a:p>
      </dgm:t>
    </dgm:pt>
    <dgm:pt modelId="{D3F2C84F-155A-4F69-AF15-607461141C3C}" type="parTrans" cxnId="{68B1600D-D315-41FF-8F86-D7EC1CC7C44A}">
      <dgm:prSet/>
      <dgm:spPr/>
      <dgm:t>
        <a:bodyPr/>
        <a:lstStyle/>
        <a:p>
          <a:endParaRPr lang="en-CA"/>
        </a:p>
      </dgm:t>
    </dgm:pt>
    <dgm:pt modelId="{F8D8906C-28D4-456E-92D2-7F8694EE48FD}" type="sibTrans" cxnId="{68B1600D-D315-41FF-8F86-D7EC1CC7C44A}">
      <dgm:prSet/>
      <dgm:spPr/>
      <dgm:t>
        <a:bodyPr/>
        <a:lstStyle/>
        <a:p>
          <a:endParaRPr lang="en-CA"/>
        </a:p>
      </dgm:t>
    </dgm:pt>
    <dgm:pt modelId="{B4BF591C-D0D5-4238-9EFC-54EEB9D0A94A}">
      <dgm:prSet phldrT="[Text]"/>
      <dgm:spPr/>
      <dgm:t>
        <a:bodyPr/>
        <a:lstStyle/>
        <a:p>
          <a:r>
            <a:rPr lang="en-US" dirty="0"/>
            <a:t>Hire</a:t>
          </a:r>
          <a:endParaRPr lang="en-CA" dirty="0"/>
        </a:p>
      </dgm:t>
    </dgm:pt>
    <dgm:pt modelId="{F27DECEB-4A1F-4352-9518-B259CACB3A8D}" type="parTrans" cxnId="{6F582F5A-16BE-48AF-8232-3A4D0E183D1A}">
      <dgm:prSet/>
      <dgm:spPr/>
      <dgm:t>
        <a:bodyPr/>
        <a:lstStyle/>
        <a:p>
          <a:endParaRPr lang="en-CA"/>
        </a:p>
      </dgm:t>
    </dgm:pt>
    <dgm:pt modelId="{EBDF1419-BC4E-4F94-8C85-2AF7DA563153}" type="sibTrans" cxnId="{6F582F5A-16BE-48AF-8232-3A4D0E183D1A}">
      <dgm:prSet/>
      <dgm:spPr/>
      <dgm:t>
        <a:bodyPr/>
        <a:lstStyle/>
        <a:p>
          <a:endParaRPr lang="en-CA"/>
        </a:p>
      </dgm:t>
    </dgm:pt>
    <dgm:pt modelId="{986D6365-C743-4DC3-A91E-81889A0816A3}">
      <dgm:prSet phldrT="[Text]"/>
      <dgm:spPr/>
      <dgm:t>
        <a:bodyPr/>
        <a:lstStyle/>
        <a:p>
          <a:r>
            <a:rPr lang="en-US" dirty="0"/>
            <a:t>Orient</a:t>
          </a:r>
          <a:endParaRPr lang="en-CA" dirty="0"/>
        </a:p>
      </dgm:t>
    </dgm:pt>
    <dgm:pt modelId="{C115E5C6-C6C4-4AD3-8357-7F1C19FA2E92}" type="parTrans" cxnId="{170582F2-C0C9-4EC7-AFF1-A7782CD3C87A}">
      <dgm:prSet/>
      <dgm:spPr/>
      <dgm:t>
        <a:bodyPr/>
        <a:lstStyle/>
        <a:p>
          <a:endParaRPr lang="en-CA"/>
        </a:p>
      </dgm:t>
    </dgm:pt>
    <dgm:pt modelId="{163A6977-7931-4155-A817-1CC6B3978BDB}" type="sibTrans" cxnId="{170582F2-C0C9-4EC7-AFF1-A7782CD3C87A}">
      <dgm:prSet/>
      <dgm:spPr/>
      <dgm:t>
        <a:bodyPr/>
        <a:lstStyle/>
        <a:p>
          <a:endParaRPr lang="en-CA"/>
        </a:p>
      </dgm:t>
    </dgm:pt>
    <dgm:pt modelId="{7B9BCC7D-7970-4DDD-812E-D26783928ABF}">
      <dgm:prSet phldrT="[Text]"/>
      <dgm:spPr/>
      <dgm:t>
        <a:bodyPr/>
        <a:lstStyle/>
        <a:p>
          <a:r>
            <a:rPr lang="en-US" dirty="0"/>
            <a:t>Train</a:t>
          </a:r>
          <a:endParaRPr lang="en-CA" dirty="0"/>
        </a:p>
      </dgm:t>
    </dgm:pt>
    <dgm:pt modelId="{422E472B-7D56-413F-BCE1-053D2D513C00}" type="parTrans" cxnId="{DF899303-0206-42F4-BB92-3C13BF6C148C}">
      <dgm:prSet/>
      <dgm:spPr/>
      <dgm:t>
        <a:bodyPr/>
        <a:lstStyle/>
        <a:p>
          <a:endParaRPr lang="en-CA"/>
        </a:p>
      </dgm:t>
    </dgm:pt>
    <dgm:pt modelId="{1C19A1A6-0A9B-4433-A5F9-EA52D472C469}" type="sibTrans" cxnId="{DF899303-0206-42F4-BB92-3C13BF6C148C}">
      <dgm:prSet/>
      <dgm:spPr/>
      <dgm:t>
        <a:bodyPr/>
        <a:lstStyle/>
        <a:p>
          <a:endParaRPr lang="en-CA"/>
        </a:p>
      </dgm:t>
    </dgm:pt>
    <dgm:pt modelId="{FFC24F2B-61DF-4124-A286-6E084EC14457}">
      <dgm:prSet phldrT="[Text]"/>
      <dgm:spPr/>
      <dgm:t>
        <a:bodyPr/>
        <a:lstStyle/>
        <a:p>
          <a:r>
            <a:rPr lang="en-US" dirty="0"/>
            <a:t>Evaluate</a:t>
          </a:r>
          <a:endParaRPr lang="en-CA" dirty="0"/>
        </a:p>
      </dgm:t>
    </dgm:pt>
    <dgm:pt modelId="{FBC1FC8F-3CF3-4876-885C-820A49B93D31}" type="parTrans" cxnId="{12E28CEE-CA0F-4CA5-86D8-E4743994509A}">
      <dgm:prSet/>
      <dgm:spPr/>
      <dgm:t>
        <a:bodyPr/>
        <a:lstStyle/>
        <a:p>
          <a:endParaRPr lang="en-CA"/>
        </a:p>
      </dgm:t>
    </dgm:pt>
    <dgm:pt modelId="{2BFC4CBD-220D-4356-9F73-036894B17AA2}" type="sibTrans" cxnId="{12E28CEE-CA0F-4CA5-86D8-E4743994509A}">
      <dgm:prSet/>
      <dgm:spPr/>
      <dgm:t>
        <a:bodyPr/>
        <a:lstStyle/>
        <a:p>
          <a:endParaRPr lang="en-CA"/>
        </a:p>
      </dgm:t>
    </dgm:pt>
    <dgm:pt modelId="{D99A4968-F01B-46A5-A446-4113F09E8D60}">
      <dgm:prSet phldrT="[Text]"/>
      <dgm:spPr/>
      <dgm:t>
        <a:bodyPr/>
        <a:lstStyle/>
        <a:p>
          <a:r>
            <a:rPr lang="en-US" dirty="0"/>
            <a:t>Develop</a:t>
          </a:r>
          <a:endParaRPr lang="en-CA" dirty="0"/>
        </a:p>
      </dgm:t>
    </dgm:pt>
    <dgm:pt modelId="{868AE0D2-BD2F-4905-900E-8B9D25989702}" type="parTrans" cxnId="{A4B0E0B3-44CC-4B57-B72F-51AEF629846F}">
      <dgm:prSet/>
      <dgm:spPr/>
      <dgm:t>
        <a:bodyPr/>
        <a:lstStyle/>
        <a:p>
          <a:endParaRPr lang="en-CA"/>
        </a:p>
      </dgm:t>
    </dgm:pt>
    <dgm:pt modelId="{94D1C6EC-8B02-4699-861F-D74FD681261C}" type="sibTrans" cxnId="{A4B0E0B3-44CC-4B57-B72F-51AEF629846F}">
      <dgm:prSet/>
      <dgm:spPr/>
      <dgm:t>
        <a:bodyPr/>
        <a:lstStyle/>
        <a:p>
          <a:endParaRPr lang="en-CA"/>
        </a:p>
      </dgm:t>
    </dgm:pt>
    <dgm:pt modelId="{81EE8060-47D9-494E-96B7-0B173C40EC0E}">
      <dgm:prSet phldrT="[Text]"/>
      <dgm:spPr/>
      <dgm:t>
        <a:bodyPr/>
        <a:lstStyle/>
        <a:p>
          <a:r>
            <a:rPr lang="en-US" dirty="0"/>
            <a:t>Depart</a:t>
          </a:r>
          <a:endParaRPr lang="en-CA" dirty="0"/>
        </a:p>
      </dgm:t>
    </dgm:pt>
    <dgm:pt modelId="{1593410D-4155-42E6-84B3-4808BD883E92}" type="parTrans" cxnId="{9B6BB8F9-C019-4E0D-AA9E-DC46D6443306}">
      <dgm:prSet/>
      <dgm:spPr/>
      <dgm:t>
        <a:bodyPr/>
        <a:lstStyle/>
        <a:p>
          <a:endParaRPr lang="en-CA"/>
        </a:p>
      </dgm:t>
    </dgm:pt>
    <dgm:pt modelId="{0982E130-8746-4D71-8F6D-99CC449955F5}" type="sibTrans" cxnId="{9B6BB8F9-C019-4E0D-AA9E-DC46D6443306}">
      <dgm:prSet/>
      <dgm:spPr/>
      <dgm:t>
        <a:bodyPr/>
        <a:lstStyle/>
        <a:p>
          <a:endParaRPr lang="en-CA"/>
        </a:p>
      </dgm:t>
    </dgm:pt>
    <dgm:pt modelId="{AF0E5272-2BA9-4D67-ADCC-959EDB96EC9A}" type="pres">
      <dgm:prSet presAssocID="{F9E7097A-C4C1-4D41-A344-9A8D3DEFDC32}" presName="Name0" presStyleCnt="0">
        <dgm:presLayoutVars>
          <dgm:dir/>
          <dgm:resizeHandles val="exact"/>
        </dgm:presLayoutVars>
      </dgm:prSet>
      <dgm:spPr/>
    </dgm:pt>
    <dgm:pt modelId="{9CCE8D7A-687D-40F1-B50A-27D19ECB5CE6}" type="pres">
      <dgm:prSet presAssocID="{F9E7097A-C4C1-4D41-A344-9A8D3DEFDC32}" presName="fgShape" presStyleLbl="fgShp" presStyleIdx="0" presStyleCnt="1"/>
      <dgm:spPr/>
    </dgm:pt>
    <dgm:pt modelId="{FB3A22C6-904D-4B84-897D-20E23AE52895}" type="pres">
      <dgm:prSet presAssocID="{F9E7097A-C4C1-4D41-A344-9A8D3DEFDC32}" presName="linComp" presStyleCnt="0"/>
      <dgm:spPr/>
    </dgm:pt>
    <dgm:pt modelId="{2559E74D-E707-475F-8DEA-86F01C3AD39E}" type="pres">
      <dgm:prSet presAssocID="{33DB114F-488B-485A-AD7F-98B6425C22CA}" presName="compNode" presStyleCnt="0"/>
      <dgm:spPr/>
    </dgm:pt>
    <dgm:pt modelId="{6FE08B18-12E8-4B85-8681-28664D7454C4}" type="pres">
      <dgm:prSet presAssocID="{33DB114F-488B-485A-AD7F-98B6425C22CA}" presName="bkgdShape" presStyleLbl="node1" presStyleIdx="0" presStyleCnt="8"/>
      <dgm:spPr/>
    </dgm:pt>
    <dgm:pt modelId="{0A9B00CA-6E40-4E5B-BB9C-E2903A00A355}" type="pres">
      <dgm:prSet presAssocID="{33DB114F-488B-485A-AD7F-98B6425C22CA}" presName="nodeTx" presStyleLbl="node1" presStyleIdx="0" presStyleCnt="8">
        <dgm:presLayoutVars>
          <dgm:bulletEnabled val="1"/>
        </dgm:presLayoutVars>
      </dgm:prSet>
      <dgm:spPr/>
    </dgm:pt>
    <dgm:pt modelId="{C2EC719A-BD65-4E40-802C-529BA25EB2DE}" type="pres">
      <dgm:prSet presAssocID="{33DB114F-488B-485A-AD7F-98B6425C22CA}" presName="invisiNode" presStyleLbl="node1" presStyleIdx="0" presStyleCnt="8"/>
      <dgm:spPr/>
    </dgm:pt>
    <dgm:pt modelId="{3AD09FA0-1728-4F6A-A3C4-111E142DFF9E}" type="pres">
      <dgm:prSet presAssocID="{33DB114F-488B-485A-AD7F-98B6425C22CA}" presName="imagNode" presStyleLbl="fgImgPlace1" presStyleIdx="0" presStyleCnt="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ustomer review with solid fill"/>
        </a:ext>
      </dgm:extLst>
    </dgm:pt>
    <dgm:pt modelId="{1E0A5D79-7D24-4C56-8A2E-90A2E09890AD}" type="pres">
      <dgm:prSet presAssocID="{F2A937E7-B1FC-4B27-893B-20DD47FEF5A0}" presName="sibTrans" presStyleLbl="sibTrans2D1" presStyleIdx="0" presStyleCnt="0"/>
      <dgm:spPr/>
    </dgm:pt>
    <dgm:pt modelId="{892E28AD-A7F3-40DC-85E1-8E0B23EBC8DE}" type="pres">
      <dgm:prSet presAssocID="{114DC450-D796-4D9B-AAE7-675E152E3BDC}" presName="compNode" presStyleCnt="0"/>
      <dgm:spPr/>
    </dgm:pt>
    <dgm:pt modelId="{EEB2187C-27D3-41B7-AABA-5642D063E89B}" type="pres">
      <dgm:prSet presAssocID="{114DC450-D796-4D9B-AAE7-675E152E3BDC}" presName="bkgdShape" presStyleLbl="node1" presStyleIdx="1" presStyleCnt="8"/>
      <dgm:spPr/>
    </dgm:pt>
    <dgm:pt modelId="{45E3BE8F-78F4-40B8-B56B-D29B8F34DEB2}" type="pres">
      <dgm:prSet presAssocID="{114DC450-D796-4D9B-AAE7-675E152E3BDC}" presName="nodeTx" presStyleLbl="node1" presStyleIdx="1" presStyleCnt="8">
        <dgm:presLayoutVars>
          <dgm:bulletEnabled val="1"/>
        </dgm:presLayoutVars>
      </dgm:prSet>
      <dgm:spPr/>
    </dgm:pt>
    <dgm:pt modelId="{ED2043DF-77E1-4F9A-AB27-A82D3D0CA76E}" type="pres">
      <dgm:prSet presAssocID="{114DC450-D796-4D9B-AAE7-675E152E3BDC}" presName="invisiNode" presStyleLbl="node1" presStyleIdx="1" presStyleCnt="8"/>
      <dgm:spPr/>
    </dgm:pt>
    <dgm:pt modelId="{B6AE7565-B6A9-4FCA-A530-F99AB897FF6E}" type="pres">
      <dgm:prSet presAssocID="{114DC450-D796-4D9B-AAE7-675E152E3BDC}" presName="imagNode" presStyleLbl="fgImgPlace1" presStyleIdx="1" presStyleCnt="8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oardroom with solid fill"/>
        </a:ext>
      </dgm:extLst>
    </dgm:pt>
    <dgm:pt modelId="{1729916C-0451-4BC3-88D7-3731E0677A35}" type="pres">
      <dgm:prSet presAssocID="{F8D8906C-28D4-456E-92D2-7F8694EE48FD}" presName="sibTrans" presStyleLbl="sibTrans2D1" presStyleIdx="0" presStyleCnt="0"/>
      <dgm:spPr/>
    </dgm:pt>
    <dgm:pt modelId="{DE62BFE4-7E62-4676-8798-1BA7963B8059}" type="pres">
      <dgm:prSet presAssocID="{B4BF591C-D0D5-4238-9EFC-54EEB9D0A94A}" presName="compNode" presStyleCnt="0"/>
      <dgm:spPr/>
    </dgm:pt>
    <dgm:pt modelId="{8E79A3C8-967B-47D6-A519-EBA27F52C697}" type="pres">
      <dgm:prSet presAssocID="{B4BF591C-D0D5-4238-9EFC-54EEB9D0A94A}" presName="bkgdShape" presStyleLbl="node1" presStyleIdx="2" presStyleCnt="8"/>
      <dgm:spPr/>
    </dgm:pt>
    <dgm:pt modelId="{45ADFDED-3EBB-4D09-ADDA-448D334B29FF}" type="pres">
      <dgm:prSet presAssocID="{B4BF591C-D0D5-4238-9EFC-54EEB9D0A94A}" presName="nodeTx" presStyleLbl="node1" presStyleIdx="2" presStyleCnt="8">
        <dgm:presLayoutVars>
          <dgm:bulletEnabled val="1"/>
        </dgm:presLayoutVars>
      </dgm:prSet>
      <dgm:spPr/>
    </dgm:pt>
    <dgm:pt modelId="{3A3680CC-BC8F-41E7-9610-0E858FFBC4A6}" type="pres">
      <dgm:prSet presAssocID="{B4BF591C-D0D5-4238-9EFC-54EEB9D0A94A}" presName="invisiNode" presStyleLbl="node1" presStyleIdx="2" presStyleCnt="8"/>
      <dgm:spPr/>
    </dgm:pt>
    <dgm:pt modelId="{339FDADD-6149-4B8F-BC86-397F7B255047}" type="pres">
      <dgm:prSet presAssocID="{B4BF591C-D0D5-4238-9EFC-54EEB9D0A94A}" presName="imagNode" presStyleLbl="fgImgPlace1" presStyleIdx="2" presStyleCnt="8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andshake with solid fill"/>
        </a:ext>
      </dgm:extLst>
    </dgm:pt>
    <dgm:pt modelId="{D162FB0C-A2EF-43F7-8504-00FCC7078695}" type="pres">
      <dgm:prSet presAssocID="{EBDF1419-BC4E-4F94-8C85-2AF7DA563153}" presName="sibTrans" presStyleLbl="sibTrans2D1" presStyleIdx="0" presStyleCnt="0"/>
      <dgm:spPr/>
    </dgm:pt>
    <dgm:pt modelId="{B82B5459-0D48-4B25-B12A-05A8D7525800}" type="pres">
      <dgm:prSet presAssocID="{986D6365-C743-4DC3-A91E-81889A0816A3}" presName="compNode" presStyleCnt="0"/>
      <dgm:spPr/>
    </dgm:pt>
    <dgm:pt modelId="{9B54412F-A2A6-4605-9B60-D96452C192CC}" type="pres">
      <dgm:prSet presAssocID="{986D6365-C743-4DC3-A91E-81889A0816A3}" presName="bkgdShape" presStyleLbl="node1" presStyleIdx="3" presStyleCnt="8"/>
      <dgm:spPr/>
    </dgm:pt>
    <dgm:pt modelId="{AF8D6CFE-CE3B-4733-A8EF-983DDDEBE0BB}" type="pres">
      <dgm:prSet presAssocID="{986D6365-C743-4DC3-A91E-81889A0816A3}" presName="nodeTx" presStyleLbl="node1" presStyleIdx="3" presStyleCnt="8">
        <dgm:presLayoutVars>
          <dgm:bulletEnabled val="1"/>
        </dgm:presLayoutVars>
      </dgm:prSet>
      <dgm:spPr/>
    </dgm:pt>
    <dgm:pt modelId="{219073E1-2ACB-4687-8F49-C6AB48C81766}" type="pres">
      <dgm:prSet presAssocID="{986D6365-C743-4DC3-A91E-81889A0816A3}" presName="invisiNode" presStyleLbl="node1" presStyleIdx="3" presStyleCnt="8"/>
      <dgm:spPr/>
    </dgm:pt>
    <dgm:pt modelId="{8C5D83DD-7FD0-44B9-82BC-0FE373FEEC65}" type="pres">
      <dgm:prSet presAssocID="{986D6365-C743-4DC3-A91E-81889A0816A3}" presName="imagNode" presStyleLbl="fgImgPlace1" presStyleIdx="3" presStyleCnt="8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Inbox Check with solid fill"/>
        </a:ext>
      </dgm:extLst>
    </dgm:pt>
    <dgm:pt modelId="{CE6CA46B-8A26-4711-9425-644FF950FD8C}" type="pres">
      <dgm:prSet presAssocID="{163A6977-7931-4155-A817-1CC6B3978BDB}" presName="sibTrans" presStyleLbl="sibTrans2D1" presStyleIdx="0" presStyleCnt="0"/>
      <dgm:spPr/>
    </dgm:pt>
    <dgm:pt modelId="{7C252FB2-03A3-490E-84B8-BDBC920DC5FE}" type="pres">
      <dgm:prSet presAssocID="{7B9BCC7D-7970-4DDD-812E-D26783928ABF}" presName="compNode" presStyleCnt="0"/>
      <dgm:spPr/>
    </dgm:pt>
    <dgm:pt modelId="{92734880-9E1C-4A43-A37A-F08C3C7D2D31}" type="pres">
      <dgm:prSet presAssocID="{7B9BCC7D-7970-4DDD-812E-D26783928ABF}" presName="bkgdShape" presStyleLbl="node1" presStyleIdx="4" presStyleCnt="8"/>
      <dgm:spPr/>
    </dgm:pt>
    <dgm:pt modelId="{AF435826-6994-4A4E-98DE-DFC551969AD8}" type="pres">
      <dgm:prSet presAssocID="{7B9BCC7D-7970-4DDD-812E-D26783928ABF}" presName="nodeTx" presStyleLbl="node1" presStyleIdx="4" presStyleCnt="8">
        <dgm:presLayoutVars>
          <dgm:bulletEnabled val="1"/>
        </dgm:presLayoutVars>
      </dgm:prSet>
      <dgm:spPr/>
    </dgm:pt>
    <dgm:pt modelId="{921CC9B5-4478-4ADA-BC29-5E8E86703BE2}" type="pres">
      <dgm:prSet presAssocID="{7B9BCC7D-7970-4DDD-812E-D26783928ABF}" presName="invisiNode" presStyleLbl="node1" presStyleIdx="4" presStyleCnt="8"/>
      <dgm:spPr/>
    </dgm:pt>
    <dgm:pt modelId="{3575DDB7-3F75-45B8-8097-0B16D5A533EC}" type="pres">
      <dgm:prSet presAssocID="{7B9BCC7D-7970-4DDD-812E-D26783928ABF}" presName="imagNode" presStyleLbl="fgImgPlace1" presStyleIdx="4" presStyleCnt="8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Questions with solid fill"/>
        </a:ext>
      </dgm:extLst>
    </dgm:pt>
    <dgm:pt modelId="{4D6D9A8C-9CA3-4B28-91E9-BAE34BDCCC5E}" type="pres">
      <dgm:prSet presAssocID="{1C19A1A6-0A9B-4433-A5F9-EA52D472C469}" presName="sibTrans" presStyleLbl="sibTrans2D1" presStyleIdx="0" presStyleCnt="0"/>
      <dgm:spPr/>
    </dgm:pt>
    <dgm:pt modelId="{8F9AF873-C941-4F83-9588-785854FDA815}" type="pres">
      <dgm:prSet presAssocID="{FFC24F2B-61DF-4124-A286-6E084EC14457}" presName="compNode" presStyleCnt="0"/>
      <dgm:spPr/>
    </dgm:pt>
    <dgm:pt modelId="{D1C56625-98CE-45C4-BC55-F127E2B9BC12}" type="pres">
      <dgm:prSet presAssocID="{FFC24F2B-61DF-4124-A286-6E084EC14457}" presName="bkgdShape" presStyleLbl="node1" presStyleIdx="5" presStyleCnt="8"/>
      <dgm:spPr/>
    </dgm:pt>
    <dgm:pt modelId="{610AE07A-4BEC-4D74-84F3-C1E62FC751BA}" type="pres">
      <dgm:prSet presAssocID="{FFC24F2B-61DF-4124-A286-6E084EC14457}" presName="nodeTx" presStyleLbl="node1" presStyleIdx="5" presStyleCnt="8">
        <dgm:presLayoutVars>
          <dgm:bulletEnabled val="1"/>
        </dgm:presLayoutVars>
      </dgm:prSet>
      <dgm:spPr/>
    </dgm:pt>
    <dgm:pt modelId="{B4B5DCC4-7792-48FA-B152-1C9870F95F7D}" type="pres">
      <dgm:prSet presAssocID="{FFC24F2B-61DF-4124-A286-6E084EC14457}" presName="invisiNode" presStyleLbl="node1" presStyleIdx="5" presStyleCnt="8"/>
      <dgm:spPr/>
    </dgm:pt>
    <dgm:pt modelId="{91D2F01E-1169-427D-9376-160DC3B1722D}" type="pres">
      <dgm:prSet presAssocID="{FFC24F2B-61DF-4124-A286-6E084EC14457}" presName="imagNode" presStyleLbl="fgImgPlace1" presStyleIdx="5" presStyleCnt="8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ipboard Checked with solid fill"/>
        </a:ext>
      </dgm:extLst>
    </dgm:pt>
    <dgm:pt modelId="{CFD1349F-CE36-4254-BD63-1B641ACEF821}" type="pres">
      <dgm:prSet presAssocID="{2BFC4CBD-220D-4356-9F73-036894B17AA2}" presName="sibTrans" presStyleLbl="sibTrans2D1" presStyleIdx="0" presStyleCnt="0"/>
      <dgm:spPr/>
    </dgm:pt>
    <dgm:pt modelId="{F33B2F6C-9DFB-4728-9837-DAB85CE36F59}" type="pres">
      <dgm:prSet presAssocID="{D99A4968-F01B-46A5-A446-4113F09E8D60}" presName="compNode" presStyleCnt="0"/>
      <dgm:spPr/>
    </dgm:pt>
    <dgm:pt modelId="{9810F75A-F179-430F-9417-23044BA730C0}" type="pres">
      <dgm:prSet presAssocID="{D99A4968-F01B-46A5-A446-4113F09E8D60}" presName="bkgdShape" presStyleLbl="node1" presStyleIdx="6" presStyleCnt="8"/>
      <dgm:spPr/>
    </dgm:pt>
    <dgm:pt modelId="{D10FD72F-99AA-4C07-89BF-BB8CA1A4C4CD}" type="pres">
      <dgm:prSet presAssocID="{D99A4968-F01B-46A5-A446-4113F09E8D60}" presName="nodeTx" presStyleLbl="node1" presStyleIdx="6" presStyleCnt="8">
        <dgm:presLayoutVars>
          <dgm:bulletEnabled val="1"/>
        </dgm:presLayoutVars>
      </dgm:prSet>
      <dgm:spPr/>
    </dgm:pt>
    <dgm:pt modelId="{3555ACA0-48F3-4472-8246-973F614B6637}" type="pres">
      <dgm:prSet presAssocID="{D99A4968-F01B-46A5-A446-4113F09E8D60}" presName="invisiNode" presStyleLbl="node1" presStyleIdx="6" presStyleCnt="8"/>
      <dgm:spPr/>
    </dgm:pt>
    <dgm:pt modelId="{ACBE4BAF-05F2-4C27-A61E-60C43F33CDCD}" type="pres">
      <dgm:prSet presAssocID="{D99A4968-F01B-46A5-A446-4113F09E8D60}" presName="imagNode" presStyleLbl="fgImgPlace1" presStyleIdx="6" presStyleCnt="8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erson with idea with solid fill"/>
        </a:ext>
      </dgm:extLst>
    </dgm:pt>
    <dgm:pt modelId="{3008D5CD-2D6F-4873-878B-B42550C8EA29}" type="pres">
      <dgm:prSet presAssocID="{94D1C6EC-8B02-4699-861F-D74FD681261C}" presName="sibTrans" presStyleLbl="sibTrans2D1" presStyleIdx="0" presStyleCnt="0"/>
      <dgm:spPr/>
    </dgm:pt>
    <dgm:pt modelId="{864550D4-AA5B-4E6F-A614-D6E32A661E35}" type="pres">
      <dgm:prSet presAssocID="{81EE8060-47D9-494E-96B7-0B173C40EC0E}" presName="compNode" presStyleCnt="0"/>
      <dgm:spPr/>
    </dgm:pt>
    <dgm:pt modelId="{68684347-96D0-4BC6-84D0-82105D4039B8}" type="pres">
      <dgm:prSet presAssocID="{81EE8060-47D9-494E-96B7-0B173C40EC0E}" presName="bkgdShape" presStyleLbl="node1" presStyleIdx="7" presStyleCnt="8"/>
      <dgm:spPr/>
    </dgm:pt>
    <dgm:pt modelId="{B26B5FC3-7FFC-4748-969B-F8E4A61ED212}" type="pres">
      <dgm:prSet presAssocID="{81EE8060-47D9-494E-96B7-0B173C40EC0E}" presName="nodeTx" presStyleLbl="node1" presStyleIdx="7" presStyleCnt="8">
        <dgm:presLayoutVars>
          <dgm:bulletEnabled val="1"/>
        </dgm:presLayoutVars>
      </dgm:prSet>
      <dgm:spPr/>
    </dgm:pt>
    <dgm:pt modelId="{52099BA9-584F-4358-8BC2-5B9B5BF581F2}" type="pres">
      <dgm:prSet presAssocID="{81EE8060-47D9-494E-96B7-0B173C40EC0E}" presName="invisiNode" presStyleLbl="node1" presStyleIdx="7" presStyleCnt="8"/>
      <dgm:spPr/>
    </dgm:pt>
    <dgm:pt modelId="{76893F31-4800-43CA-B854-1DE9004C4A39}" type="pres">
      <dgm:prSet presAssocID="{81EE8060-47D9-494E-96B7-0B173C40EC0E}" presName="imagNode" presStyleLbl="fgImgPlace1" presStyleIdx="7" presStyleCnt="8"/>
      <dgm:spPr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Wave Gesture with solid fill"/>
        </a:ext>
      </dgm:extLst>
    </dgm:pt>
  </dgm:ptLst>
  <dgm:cxnLst>
    <dgm:cxn modelId="{01795100-3D26-449E-B28E-7C86EDC53745}" type="presOf" srcId="{B4BF591C-D0D5-4238-9EFC-54EEB9D0A94A}" destId="{8E79A3C8-967B-47D6-A519-EBA27F52C697}" srcOrd="0" destOrd="0" presId="urn:microsoft.com/office/officeart/2005/8/layout/hList7"/>
    <dgm:cxn modelId="{ADE5FB01-125F-40D7-A41E-496D793F02C4}" type="presOf" srcId="{114DC450-D796-4D9B-AAE7-675E152E3BDC}" destId="{EEB2187C-27D3-41B7-AABA-5642D063E89B}" srcOrd="0" destOrd="0" presId="urn:microsoft.com/office/officeart/2005/8/layout/hList7"/>
    <dgm:cxn modelId="{DF899303-0206-42F4-BB92-3C13BF6C148C}" srcId="{F9E7097A-C4C1-4D41-A344-9A8D3DEFDC32}" destId="{7B9BCC7D-7970-4DDD-812E-D26783928ABF}" srcOrd="4" destOrd="0" parTransId="{422E472B-7D56-413F-BCE1-053D2D513C00}" sibTransId="{1C19A1A6-0A9B-4433-A5F9-EA52D472C469}"/>
    <dgm:cxn modelId="{8813CD08-EFC6-4836-93B2-528A2DD92D10}" type="presOf" srcId="{81EE8060-47D9-494E-96B7-0B173C40EC0E}" destId="{B26B5FC3-7FFC-4748-969B-F8E4A61ED212}" srcOrd="1" destOrd="0" presId="urn:microsoft.com/office/officeart/2005/8/layout/hList7"/>
    <dgm:cxn modelId="{68B1600D-D315-41FF-8F86-D7EC1CC7C44A}" srcId="{F9E7097A-C4C1-4D41-A344-9A8D3DEFDC32}" destId="{114DC450-D796-4D9B-AAE7-675E152E3BDC}" srcOrd="1" destOrd="0" parTransId="{D3F2C84F-155A-4F69-AF15-607461141C3C}" sibTransId="{F8D8906C-28D4-456E-92D2-7F8694EE48FD}"/>
    <dgm:cxn modelId="{DB624715-198B-4AFB-A019-07E9A07FB66F}" type="presOf" srcId="{163A6977-7931-4155-A817-1CC6B3978BDB}" destId="{CE6CA46B-8A26-4711-9425-644FF950FD8C}" srcOrd="0" destOrd="0" presId="urn:microsoft.com/office/officeart/2005/8/layout/hList7"/>
    <dgm:cxn modelId="{6105AB16-F625-41DB-BE16-710E5F29B7D9}" type="presOf" srcId="{114DC450-D796-4D9B-AAE7-675E152E3BDC}" destId="{45E3BE8F-78F4-40B8-B56B-D29B8F34DEB2}" srcOrd="1" destOrd="0" presId="urn:microsoft.com/office/officeart/2005/8/layout/hList7"/>
    <dgm:cxn modelId="{6B869820-CB2D-4BA2-A089-AD6217B09714}" type="presOf" srcId="{81EE8060-47D9-494E-96B7-0B173C40EC0E}" destId="{68684347-96D0-4BC6-84D0-82105D4039B8}" srcOrd="0" destOrd="0" presId="urn:microsoft.com/office/officeart/2005/8/layout/hList7"/>
    <dgm:cxn modelId="{24609E20-ED05-46EF-9B84-2C6346F15CEB}" srcId="{F9E7097A-C4C1-4D41-A344-9A8D3DEFDC32}" destId="{33DB114F-488B-485A-AD7F-98B6425C22CA}" srcOrd="0" destOrd="0" parTransId="{AFC88CFE-6775-4087-B990-A7E1E24F8504}" sibTransId="{F2A937E7-B1FC-4B27-893B-20DD47FEF5A0}"/>
    <dgm:cxn modelId="{73972639-0888-4EE6-AAB5-AC912CA03260}" type="presOf" srcId="{33DB114F-488B-485A-AD7F-98B6425C22CA}" destId="{0A9B00CA-6E40-4E5B-BB9C-E2903A00A355}" srcOrd="1" destOrd="0" presId="urn:microsoft.com/office/officeart/2005/8/layout/hList7"/>
    <dgm:cxn modelId="{6D7E2E3A-2934-462F-A130-F8275FC05136}" type="presOf" srcId="{94D1C6EC-8B02-4699-861F-D74FD681261C}" destId="{3008D5CD-2D6F-4873-878B-B42550C8EA29}" srcOrd="0" destOrd="0" presId="urn:microsoft.com/office/officeart/2005/8/layout/hList7"/>
    <dgm:cxn modelId="{5F752860-E210-4578-98E2-A4E081467DFB}" type="presOf" srcId="{D99A4968-F01B-46A5-A446-4113F09E8D60}" destId="{9810F75A-F179-430F-9417-23044BA730C0}" srcOrd="0" destOrd="0" presId="urn:microsoft.com/office/officeart/2005/8/layout/hList7"/>
    <dgm:cxn modelId="{25751D45-8A94-49B3-9D5A-A63485F170FA}" type="presOf" srcId="{F9E7097A-C4C1-4D41-A344-9A8D3DEFDC32}" destId="{AF0E5272-2BA9-4D67-ADCC-959EDB96EC9A}" srcOrd="0" destOrd="0" presId="urn:microsoft.com/office/officeart/2005/8/layout/hList7"/>
    <dgm:cxn modelId="{B1C7E852-7789-4602-A912-A4FAAD55CFF0}" type="presOf" srcId="{7B9BCC7D-7970-4DDD-812E-D26783928ABF}" destId="{92734880-9E1C-4A43-A37A-F08C3C7D2D31}" srcOrd="0" destOrd="0" presId="urn:microsoft.com/office/officeart/2005/8/layout/hList7"/>
    <dgm:cxn modelId="{6DF53357-FCAD-4A16-B7A8-ED7B5DDD0256}" type="presOf" srcId="{986D6365-C743-4DC3-A91E-81889A0816A3}" destId="{9B54412F-A2A6-4605-9B60-D96452C192CC}" srcOrd="0" destOrd="0" presId="urn:microsoft.com/office/officeart/2005/8/layout/hList7"/>
    <dgm:cxn modelId="{E565A559-9FBF-43E9-B667-E3AE32C1891B}" type="presOf" srcId="{F8D8906C-28D4-456E-92D2-7F8694EE48FD}" destId="{1729916C-0451-4BC3-88D7-3731E0677A35}" srcOrd="0" destOrd="0" presId="urn:microsoft.com/office/officeart/2005/8/layout/hList7"/>
    <dgm:cxn modelId="{6F582F5A-16BE-48AF-8232-3A4D0E183D1A}" srcId="{F9E7097A-C4C1-4D41-A344-9A8D3DEFDC32}" destId="{B4BF591C-D0D5-4238-9EFC-54EEB9D0A94A}" srcOrd="2" destOrd="0" parTransId="{F27DECEB-4A1F-4352-9518-B259CACB3A8D}" sibTransId="{EBDF1419-BC4E-4F94-8C85-2AF7DA563153}"/>
    <dgm:cxn modelId="{B9F3A096-9B3E-4E7E-84D4-9890F9BEBF1F}" type="presOf" srcId="{2BFC4CBD-220D-4356-9F73-036894B17AA2}" destId="{CFD1349F-CE36-4254-BD63-1B641ACEF821}" srcOrd="0" destOrd="0" presId="urn:microsoft.com/office/officeart/2005/8/layout/hList7"/>
    <dgm:cxn modelId="{D72688A6-7157-4B23-88CB-AB65CE1985CB}" type="presOf" srcId="{986D6365-C743-4DC3-A91E-81889A0816A3}" destId="{AF8D6CFE-CE3B-4733-A8EF-983DDDEBE0BB}" srcOrd="1" destOrd="0" presId="urn:microsoft.com/office/officeart/2005/8/layout/hList7"/>
    <dgm:cxn modelId="{7C1F08A9-873C-4D3C-B8EE-AE86D0190BCB}" type="presOf" srcId="{7B9BCC7D-7970-4DDD-812E-D26783928ABF}" destId="{AF435826-6994-4A4E-98DE-DFC551969AD8}" srcOrd="1" destOrd="0" presId="urn:microsoft.com/office/officeart/2005/8/layout/hList7"/>
    <dgm:cxn modelId="{A4B0E0B3-44CC-4B57-B72F-51AEF629846F}" srcId="{F9E7097A-C4C1-4D41-A344-9A8D3DEFDC32}" destId="{D99A4968-F01B-46A5-A446-4113F09E8D60}" srcOrd="6" destOrd="0" parTransId="{868AE0D2-BD2F-4905-900E-8B9D25989702}" sibTransId="{94D1C6EC-8B02-4699-861F-D74FD681261C}"/>
    <dgm:cxn modelId="{A6EF1ABB-D61F-4F48-9A0A-CC469F82B6A3}" type="presOf" srcId="{B4BF591C-D0D5-4238-9EFC-54EEB9D0A94A}" destId="{45ADFDED-3EBB-4D09-ADDA-448D334B29FF}" srcOrd="1" destOrd="0" presId="urn:microsoft.com/office/officeart/2005/8/layout/hList7"/>
    <dgm:cxn modelId="{AB44E6BB-64A1-4973-9B59-53F505FFD423}" type="presOf" srcId="{F2A937E7-B1FC-4B27-893B-20DD47FEF5A0}" destId="{1E0A5D79-7D24-4C56-8A2E-90A2E09890AD}" srcOrd="0" destOrd="0" presId="urn:microsoft.com/office/officeart/2005/8/layout/hList7"/>
    <dgm:cxn modelId="{39B2E0C4-A727-47F9-9315-B007416579C1}" type="presOf" srcId="{FFC24F2B-61DF-4124-A286-6E084EC14457}" destId="{D1C56625-98CE-45C4-BC55-F127E2B9BC12}" srcOrd="0" destOrd="0" presId="urn:microsoft.com/office/officeart/2005/8/layout/hList7"/>
    <dgm:cxn modelId="{B0BBB9CF-813F-4AF3-8F02-D3D5FDDA06C8}" type="presOf" srcId="{33DB114F-488B-485A-AD7F-98B6425C22CA}" destId="{6FE08B18-12E8-4B85-8681-28664D7454C4}" srcOrd="0" destOrd="0" presId="urn:microsoft.com/office/officeart/2005/8/layout/hList7"/>
    <dgm:cxn modelId="{17BFFED6-9EF3-4CE7-AAA2-3C987F5C6758}" type="presOf" srcId="{FFC24F2B-61DF-4124-A286-6E084EC14457}" destId="{610AE07A-4BEC-4D74-84F3-C1E62FC751BA}" srcOrd="1" destOrd="0" presId="urn:microsoft.com/office/officeart/2005/8/layout/hList7"/>
    <dgm:cxn modelId="{81B387E0-557A-45F0-ADAC-7D4238F247C1}" type="presOf" srcId="{D99A4968-F01B-46A5-A446-4113F09E8D60}" destId="{D10FD72F-99AA-4C07-89BF-BB8CA1A4C4CD}" srcOrd="1" destOrd="0" presId="urn:microsoft.com/office/officeart/2005/8/layout/hList7"/>
    <dgm:cxn modelId="{12E28CEE-CA0F-4CA5-86D8-E4743994509A}" srcId="{F9E7097A-C4C1-4D41-A344-9A8D3DEFDC32}" destId="{FFC24F2B-61DF-4124-A286-6E084EC14457}" srcOrd="5" destOrd="0" parTransId="{FBC1FC8F-3CF3-4876-885C-820A49B93D31}" sibTransId="{2BFC4CBD-220D-4356-9F73-036894B17AA2}"/>
    <dgm:cxn modelId="{56410AEF-A0B0-4BB2-9020-33D552B542E4}" type="presOf" srcId="{EBDF1419-BC4E-4F94-8C85-2AF7DA563153}" destId="{D162FB0C-A2EF-43F7-8504-00FCC7078695}" srcOrd="0" destOrd="0" presId="urn:microsoft.com/office/officeart/2005/8/layout/hList7"/>
    <dgm:cxn modelId="{170582F2-C0C9-4EC7-AFF1-A7782CD3C87A}" srcId="{F9E7097A-C4C1-4D41-A344-9A8D3DEFDC32}" destId="{986D6365-C743-4DC3-A91E-81889A0816A3}" srcOrd="3" destOrd="0" parTransId="{C115E5C6-C6C4-4AD3-8357-7F1C19FA2E92}" sibTransId="{163A6977-7931-4155-A817-1CC6B3978BDB}"/>
    <dgm:cxn modelId="{F6A43BF4-32D0-4DCC-883A-4D83E0EB39EA}" type="presOf" srcId="{1C19A1A6-0A9B-4433-A5F9-EA52D472C469}" destId="{4D6D9A8C-9CA3-4B28-91E9-BAE34BDCCC5E}" srcOrd="0" destOrd="0" presId="urn:microsoft.com/office/officeart/2005/8/layout/hList7"/>
    <dgm:cxn modelId="{9B6BB8F9-C019-4E0D-AA9E-DC46D6443306}" srcId="{F9E7097A-C4C1-4D41-A344-9A8D3DEFDC32}" destId="{81EE8060-47D9-494E-96B7-0B173C40EC0E}" srcOrd="7" destOrd="0" parTransId="{1593410D-4155-42E6-84B3-4808BD883E92}" sibTransId="{0982E130-8746-4D71-8F6D-99CC449955F5}"/>
    <dgm:cxn modelId="{2F2FB6B5-E3CA-4A67-87D2-DB4FA7AF6769}" type="presParOf" srcId="{AF0E5272-2BA9-4D67-ADCC-959EDB96EC9A}" destId="{9CCE8D7A-687D-40F1-B50A-27D19ECB5CE6}" srcOrd="0" destOrd="0" presId="urn:microsoft.com/office/officeart/2005/8/layout/hList7"/>
    <dgm:cxn modelId="{008D9FC6-C1D0-4397-8BC8-F5039503833B}" type="presParOf" srcId="{AF0E5272-2BA9-4D67-ADCC-959EDB96EC9A}" destId="{FB3A22C6-904D-4B84-897D-20E23AE52895}" srcOrd="1" destOrd="0" presId="urn:microsoft.com/office/officeart/2005/8/layout/hList7"/>
    <dgm:cxn modelId="{8B0080A4-28CE-45B2-9D5C-6847D6793CDA}" type="presParOf" srcId="{FB3A22C6-904D-4B84-897D-20E23AE52895}" destId="{2559E74D-E707-475F-8DEA-86F01C3AD39E}" srcOrd="0" destOrd="0" presId="urn:microsoft.com/office/officeart/2005/8/layout/hList7"/>
    <dgm:cxn modelId="{EA320D5F-20A9-44C5-BC73-7E9EA0680AF8}" type="presParOf" srcId="{2559E74D-E707-475F-8DEA-86F01C3AD39E}" destId="{6FE08B18-12E8-4B85-8681-28664D7454C4}" srcOrd="0" destOrd="0" presId="urn:microsoft.com/office/officeart/2005/8/layout/hList7"/>
    <dgm:cxn modelId="{F517E67F-7120-49A6-BBE9-7F0F12F27F39}" type="presParOf" srcId="{2559E74D-E707-475F-8DEA-86F01C3AD39E}" destId="{0A9B00CA-6E40-4E5B-BB9C-E2903A00A355}" srcOrd="1" destOrd="0" presId="urn:microsoft.com/office/officeart/2005/8/layout/hList7"/>
    <dgm:cxn modelId="{1A5BEE42-27BE-4A20-9590-A9E8F578F714}" type="presParOf" srcId="{2559E74D-E707-475F-8DEA-86F01C3AD39E}" destId="{C2EC719A-BD65-4E40-802C-529BA25EB2DE}" srcOrd="2" destOrd="0" presId="urn:microsoft.com/office/officeart/2005/8/layout/hList7"/>
    <dgm:cxn modelId="{6BB8A6DD-FE18-4C6B-91DB-7C4CC45B8045}" type="presParOf" srcId="{2559E74D-E707-475F-8DEA-86F01C3AD39E}" destId="{3AD09FA0-1728-4F6A-A3C4-111E142DFF9E}" srcOrd="3" destOrd="0" presId="urn:microsoft.com/office/officeart/2005/8/layout/hList7"/>
    <dgm:cxn modelId="{46A88890-E7D0-448A-8F57-82AC126C12C8}" type="presParOf" srcId="{FB3A22C6-904D-4B84-897D-20E23AE52895}" destId="{1E0A5D79-7D24-4C56-8A2E-90A2E09890AD}" srcOrd="1" destOrd="0" presId="urn:microsoft.com/office/officeart/2005/8/layout/hList7"/>
    <dgm:cxn modelId="{167F38DA-5504-4315-AAAC-F36C377CDB2B}" type="presParOf" srcId="{FB3A22C6-904D-4B84-897D-20E23AE52895}" destId="{892E28AD-A7F3-40DC-85E1-8E0B23EBC8DE}" srcOrd="2" destOrd="0" presId="urn:microsoft.com/office/officeart/2005/8/layout/hList7"/>
    <dgm:cxn modelId="{50B80177-C2AA-4B6C-8E8E-5D5C63ECEEDF}" type="presParOf" srcId="{892E28AD-A7F3-40DC-85E1-8E0B23EBC8DE}" destId="{EEB2187C-27D3-41B7-AABA-5642D063E89B}" srcOrd="0" destOrd="0" presId="urn:microsoft.com/office/officeart/2005/8/layout/hList7"/>
    <dgm:cxn modelId="{EC50477F-02AA-4363-9B6B-B824E9E3A0DE}" type="presParOf" srcId="{892E28AD-A7F3-40DC-85E1-8E0B23EBC8DE}" destId="{45E3BE8F-78F4-40B8-B56B-D29B8F34DEB2}" srcOrd="1" destOrd="0" presId="urn:microsoft.com/office/officeart/2005/8/layout/hList7"/>
    <dgm:cxn modelId="{01D33C40-A711-416B-9066-113FC8BA2C70}" type="presParOf" srcId="{892E28AD-A7F3-40DC-85E1-8E0B23EBC8DE}" destId="{ED2043DF-77E1-4F9A-AB27-A82D3D0CA76E}" srcOrd="2" destOrd="0" presId="urn:microsoft.com/office/officeart/2005/8/layout/hList7"/>
    <dgm:cxn modelId="{9F17588A-1BFF-4F94-B009-53FCF813C8E5}" type="presParOf" srcId="{892E28AD-A7F3-40DC-85E1-8E0B23EBC8DE}" destId="{B6AE7565-B6A9-4FCA-A530-F99AB897FF6E}" srcOrd="3" destOrd="0" presId="urn:microsoft.com/office/officeart/2005/8/layout/hList7"/>
    <dgm:cxn modelId="{6FF8BD73-E55D-4105-98C5-6A477F36B25E}" type="presParOf" srcId="{FB3A22C6-904D-4B84-897D-20E23AE52895}" destId="{1729916C-0451-4BC3-88D7-3731E0677A35}" srcOrd="3" destOrd="0" presId="urn:microsoft.com/office/officeart/2005/8/layout/hList7"/>
    <dgm:cxn modelId="{693BB9E0-2E62-4E5C-BE43-713BA60A2258}" type="presParOf" srcId="{FB3A22C6-904D-4B84-897D-20E23AE52895}" destId="{DE62BFE4-7E62-4676-8798-1BA7963B8059}" srcOrd="4" destOrd="0" presId="urn:microsoft.com/office/officeart/2005/8/layout/hList7"/>
    <dgm:cxn modelId="{E72590BE-9779-4B17-92BB-B4F6381BCB44}" type="presParOf" srcId="{DE62BFE4-7E62-4676-8798-1BA7963B8059}" destId="{8E79A3C8-967B-47D6-A519-EBA27F52C697}" srcOrd="0" destOrd="0" presId="urn:microsoft.com/office/officeart/2005/8/layout/hList7"/>
    <dgm:cxn modelId="{39188779-38BB-4520-B5B5-34583AC3E41F}" type="presParOf" srcId="{DE62BFE4-7E62-4676-8798-1BA7963B8059}" destId="{45ADFDED-3EBB-4D09-ADDA-448D334B29FF}" srcOrd="1" destOrd="0" presId="urn:microsoft.com/office/officeart/2005/8/layout/hList7"/>
    <dgm:cxn modelId="{279B100B-33A0-4F00-B924-B28436368207}" type="presParOf" srcId="{DE62BFE4-7E62-4676-8798-1BA7963B8059}" destId="{3A3680CC-BC8F-41E7-9610-0E858FFBC4A6}" srcOrd="2" destOrd="0" presId="urn:microsoft.com/office/officeart/2005/8/layout/hList7"/>
    <dgm:cxn modelId="{EA656888-30D2-4E4D-9DE1-09EC40E2C962}" type="presParOf" srcId="{DE62BFE4-7E62-4676-8798-1BA7963B8059}" destId="{339FDADD-6149-4B8F-BC86-397F7B255047}" srcOrd="3" destOrd="0" presId="urn:microsoft.com/office/officeart/2005/8/layout/hList7"/>
    <dgm:cxn modelId="{FF508F09-810A-4055-A17F-9C4D049C658B}" type="presParOf" srcId="{FB3A22C6-904D-4B84-897D-20E23AE52895}" destId="{D162FB0C-A2EF-43F7-8504-00FCC7078695}" srcOrd="5" destOrd="0" presId="urn:microsoft.com/office/officeart/2005/8/layout/hList7"/>
    <dgm:cxn modelId="{7CA1662E-EB83-49BB-A691-B1C750CEE751}" type="presParOf" srcId="{FB3A22C6-904D-4B84-897D-20E23AE52895}" destId="{B82B5459-0D48-4B25-B12A-05A8D7525800}" srcOrd="6" destOrd="0" presId="urn:microsoft.com/office/officeart/2005/8/layout/hList7"/>
    <dgm:cxn modelId="{2B01FA98-28AE-4817-BC37-9D89E73F645C}" type="presParOf" srcId="{B82B5459-0D48-4B25-B12A-05A8D7525800}" destId="{9B54412F-A2A6-4605-9B60-D96452C192CC}" srcOrd="0" destOrd="0" presId="urn:microsoft.com/office/officeart/2005/8/layout/hList7"/>
    <dgm:cxn modelId="{9AB25202-F9D3-4E0D-B7B2-016695545551}" type="presParOf" srcId="{B82B5459-0D48-4B25-B12A-05A8D7525800}" destId="{AF8D6CFE-CE3B-4733-A8EF-983DDDEBE0BB}" srcOrd="1" destOrd="0" presId="urn:microsoft.com/office/officeart/2005/8/layout/hList7"/>
    <dgm:cxn modelId="{3787F777-E9B4-4F51-B95A-8EAC506B6154}" type="presParOf" srcId="{B82B5459-0D48-4B25-B12A-05A8D7525800}" destId="{219073E1-2ACB-4687-8F49-C6AB48C81766}" srcOrd="2" destOrd="0" presId="urn:microsoft.com/office/officeart/2005/8/layout/hList7"/>
    <dgm:cxn modelId="{BEE7E558-CC4A-4409-A3A8-E00468F8EB77}" type="presParOf" srcId="{B82B5459-0D48-4B25-B12A-05A8D7525800}" destId="{8C5D83DD-7FD0-44B9-82BC-0FE373FEEC65}" srcOrd="3" destOrd="0" presId="urn:microsoft.com/office/officeart/2005/8/layout/hList7"/>
    <dgm:cxn modelId="{A94C6E49-349C-4AC4-B0A4-617DED926F72}" type="presParOf" srcId="{FB3A22C6-904D-4B84-897D-20E23AE52895}" destId="{CE6CA46B-8A26-4711-9425-644FF950FD8C}" srcOrd="7" destOrd="0" presId="urn:microsoft.com/office/officeart/2005/8/layout/hList7"/>
    <dgm:cxn modelId="{0307B770-9F00-4BF1-BF06-665B70EF8908}" type="presParOf" srcId="{FB3A22C6-904D-4B84-897D-20E23AE52895}" destId="{7C252FB2-03A3-490E-84B8-BDBC920DC5FE}" srcOrd="8" destOrd="0" presId="urn:microsoft.com/office/officeart/2005/8/layout/hList7"/>
    <dgm:cxn modelId="{A624450F-F6F5-4612-8D95-D7EA49909463}" type="presParOf" srcId="{7C252FB2-03A3-490E-84B8-BDBC920DC5FE}" destId="{92734880-9E1C-4A43-A37A-F08C3C7D2D31}" srcOrd="0" destOrd="0" presId="urn:microsoft.com/office/officeart/2005/8/layout/hList7"/>
    <dgm:cxn modelId="{09A36B3C-8A6B-4EFF-8B68-403F7B16D862}" type="presParOf" srcId="{7C252FB2-03A3-490E-84B8-BDBC920DC5FE}" destId="{AF435826-6994-4A4E-98DE-DFC551969AD8}" srcOrd="1" destOrd="0" presId="urn:microsoft.com/office/officeart/2005/8/layout/hList7"/>
    <dgm:cxn modelId="{21E344C6-2FF9-4701-8858-04AC38211DBD}" type="presParOf" srcId="{7C252FB2-03A3-490E-84B8-BDBC920DC5FE}" destId="{921CC9B5-4478-4ADA-BC29-5E8E86703BE2}" srcOrd="2" destOrd="0" presId="urn:microsoft.com/office/officeart/2005/8/layout/hList7"/>
    <dgm:cxn modelId="{FFAF4028-9186-4983-A9EB-D98187834B54}" type="presParOf" srcId="{7C252FB2-03A3-490E-84B8-BDBC920DC5FE}" destId="{3575DDB7-3F75-45B8-8097-0B16D5A533EC}" srcOrd="3" destOrd="0" presId="urn:microsoft.com/office/officeart/2005/8/layout/hList7"/>
    <dgm:cxn modelId="{53CA8D4E-713A-477C-9E77-B154C2B2D4CF}" type="presParOf" srcId="{FB3A22C6-904D-4B84-897D-20E23AE52895}" destId="{4D6D9A8C-9CA3-4B28-91E9-BAE34BDCCC5E}" srcOrd="9" destOrd="0" presId="urn:microsoft.com/office/officeart/2005/8/layout/hList7"/>
    <dgm:cxn modelId="{0754375A-A6AC-4709-B42D-5F613216CC79}" type="presParOf" srcId="{FB3A22C6-904D-4B84-897D-20E23AE52895}" destId="{8F9AF873-C941-4F83-9588-785854FDA815}" srcOrd="10" destOrd="0" presId="urn:microsoft.com/office/officeart/2005/8/layout/hList7"/>
    <dgm:cxn modelId="{E6218C8A-3202-440A-8347-F064C1ED5C04}" type="presParOf" srcId="{8F9AF873-C941-4F83-9588-785854FDA815}" destId="{D1C56625-98CE-45C4-BC55-F127E2B9BC12}" srcOrd="0" destOrd="0" presId="urn:microsoft.com/office/officeart/2005/8/layout/hList7"/>
    <dgm:cxn modelId="{7F1A9AF7-8672-4BB8-ADB7-B05FF7D749D0}" type="presParOf" srcId="{8F9AF873-C941-4F83-9588-785854FDA815}" destId="{610AE07A-4BEC-4D74-84F3-C1E62FC751BA}" srcOrd="1" destOrd="0" presId="urn:microsoft.com/office/officeart/2005/8/layout/hList7"/>
    <dgm:cxn modelId="{7DEAD9B0-3BAD-421C-AA55-F28DF5C99FC9}" type="presParOf" srcId="{8F9AF873-C941-4F83-9588-785854FDA815}" destId="{B4B5DCC4-7792-48FA-B152-1C9870F95F7D}" srcOrd="2" destOrd="0" presId="urn:microsoft.com/office/officeart/2005/8/layout/hList7"/>
    <dgm:cxn modelId="{E662AEAE-51C2-4461-843B-B6D4447E6CB1}" type="presParOf" srcId="{8F9AF873-C941-4F83-9588-785854FDA815}" destId="{91D2F01E-1169-427D-9376-160DC3B1722D}" srcOrd="3" destOrd="0" presId="urn:microsoft.com/office/officeart/2005/8/layout/hList7"/>
    <dgm:cxn modelId="{8A0CE731-FEEF-4BD2-91F1-7F34CCD4DDB8}" type="presParOf" srcId="{FB3A22C6-904D-4B84-897D-20E23AE52895}" destId="{CFD1349F-CE36-4254-BD63-1B641ACEF821}" srcOrd="11" destOrd="0" presId="urn:microsoft.com/office/officeart/2005/8/layout/hList7"/>
    <dgm:cxn modelId="{2F91286A-9EFB-46FE-8405-5D653E29E4B5}" type="presParOf" srcId="{FB3A22C6-904D-4B84-897D-20E23AE52895}" destId="{F33B2F6C-9DFB-4728-9837-DAB85CE36F59}" srcOrd="12" destOrd="0" presId="urn:microsoft.com/office/officeart/2005/8/layout/hList7"/>
    <dgm:cxn modelId="{18B11ACB-B5E0-4109-A865-9CD1B758364D}" type="presParOf" srcId="{F33B2F6C-9DFB-4728-9837-DAB85CE36F59}" destId="{9810F75A-F179-430F-9417-23044BA730C0}" srcOrd="0" destOrd="0" presId="urn:microsoft.com/office/officeart/2005/8/layout/hList7"/>
    <dgm:cxn modelId="{67F1B0A7-7987-47C6-A268-27992E8544F4}" type="presParOf" srcId="{F33B2F6C-9DFB-4728-9837-DAB85CE36F59}" destId="{D10FD72F-99AA-4C07-89BF-BB8CA1A4C4CD}" srcOrd="1" destOrd="0" presId="urn:microsoft.com/office/officeart/2005/8/layout/hList7"/>
    <dgm:cxn modelId="{569B7472-3FD2-4D12-B27A-65F838E9CEA8}" type="presParOf" srcId="{F33B2F6C-9DFB-4728-9837-DAB85CE36F59}" destId="{3555ACA0-48F3-4472-8246-973F614B6637}" srcOrd="2" destOrd="0" presId="urn:microsoft.com/office/officeart/2005/8/layout/hList7"/>
    <dgm:cxn modelId="{7250A630-D80D-43B4-B338-5E338C0AC708}" type="presParOf" srcId="{F33B2F6C-9DFB-4728-9837-DAB85CE36F59}" destId="{ACBE4BAF-05F2-4C27-A61E-60C43F33CDCD}" srcOrd="3" destOrd="0" presId="urn:microsoft.com/office/officeart/2005/8/layout/hList7"/>
    <dgm:cxn modelId="{A9A7E70B-DBBD-48BA-9510-41C1343891F2}" type="presParOf" srcId="{FB3A22C6-904D-4B84-897D-20E23AE52895}" destId="{3008D5CD-2D6F-4873-878B-B42550C8EA29}" srcOrd="13" destOrd="0" presId="urn:microsoft.com/office/officeart/2005/8/layout/hList7"/>
    <dgm:cxn modelId="{E77E03D0-4710-4934-8244-25511201022A}" type="presParOf" srcId="{FB3A22C6-904D-4B84-897D-20E23AE52895}" destId="{864550D4-AA5B-4E6F-A614-D6E32A661E35}" srcOrd="14" destOrd="0" presId="urn:microsoft.com/office/officeart/2005/8/layout/hList7"/>
    <dgm:cxn modelId="{A1FF35C4-D273-40F0-A4A3-D028A3883898}" type="presParOf" srcId="{864550D4-AA5B-4E6F-A614-D6E32A661E35}" destId="{68684347-96D0-4BC6-84D0-82105D4039B8}" srcOrd="0" destOrd="0" presId="urn:microsoft.com/office/officeart/2005/8/layout/hList7"/>
    <dgm:cxn modelId="{515BCBD0-9C9E-49D2-A4B3-E59EAE526AC2}" type="presParOf" srcId="{864550D4-AA5B-4E6F-A614-D6E32A661E35}" destId="{B26B5FC3-7FFC-4748-969B-F8E4A61ED212}" srcOrd="1" destOrd="0" presId="urn:microsoft.com/office/officeart/2005/8/layout/hList7"/>
    <dgm:cxn modelId="{91FE51CF-DAAF-44EE-BDCC-CC4DFA703A26}" type="presParOf" srcId="{864550D4-AA5B-4E6F-A614-D6E32A661E35}" destId="{52099BA9-584F-4358-8BC2-5B9B5BF581F2}" srcOrd="2" destOrd="0" presId="urn:microsoft.com/office/officeart/2005/8/layout/hList7"/>
    <dgm:cxn modelId="{ED7CD16A-C47F-4FD6-9AB0-E372790AFBE7}" type="presParOf" srcId="{864550D4-AA5B-4E6F-A614-D6E32A661E35}" destId="{76893F31-4800-43CA-B854-1DE9004C4A39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9E7097A-C4C1-4D41-A344-9A8D3DEFDC32}" type="doc">
      <dgm:prSet loTypeId="urn:microsoft.com/office/officeart/2005/8/layout/hList7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A"/>
        </a:p>
      </dgm:t>
    </dgm:pt>
    <dgm:pt modelId="{33DB114F-488B-485A-AD7F-98B6425C22CA}">
      <dgm:prSet phldrT="[Text]"/>
      <dgm:spPr/>
      <dgm:t>
        <a:bodyPr/>
        <a:lstStyle/>
        <a:p>
          <a:r>
            <a:rPr lang="en-US" dirty="0"/>
            <a:t>Plan</a:t>
          </a:r>
          <a:endParaRPr lang="en-CA" dirty="0"/>
        </a:p>
      </dgm:t>
    </dgm:pt>
    <dgm:pt modelId="{AFC88CFE-6775-4087-B990-A7E1E24F8504}" type="parTrans" cxnId="{24609E20-ED05-46EF-9B84-2C6346F15CEB}">
      <dgm:prSet/>
      <dgm:spPr/>
      <dgm:t>
        <a:bodyPr/>
        <a:lstStyle/>
        <a:p>
          <a:endParaRPr lang="en-CA"/>
        </a:p>
      </dgm:t>
    </dgm:pt>
    <dgm:pt modelId="{F2A937E7-B1FC-4B27-893B-20DD47FEF5A0}" type="sibTrans" cxnId="{24609E20-ED05-46EF-9B84-2C6346F15CEB}">
      <dgm:prSet/>
      <dgm:spPr/>
      <dgm:t>
        <a:bodyPr/>
        <a:lstStyle/>
        <a:p>
          <a:endParaRPr lang="en-CA"/>
        </a:p>
      </dgm:t>
    </dgm:pt>
    <dgm:pt modelId="{114DC450-D796-4D9B-AAE7-675E152E3BDC}">
      <dgm:prSet phldrT="[Text]"/>
      <dgm:spPr/>
      <dgm:t>
        <a:bodyPr/>
        <a:lstStyle/>
        <a:p>
          <a:r>
            <a:rPr lang="en-US" dirty="0"/>
            <a:t>Recruit</a:t>
          </a:r>
          <a:endParaRPr lang="en-CA" dirty="0"/>
        </a:p>
      </dgm:t>
    </dgm:pt>
    <dgm:pt modelId="{D3F2C84F-155A-4F69-AF15-607461141C3C}" type="parTrans" cxnId="{68B1600D-D315-41FF-8F86-D7EC1CC7C44A}">
      <dgm:prSet/>
      <dgm:spPr/>
      <dgm:t>
        <a:bodyPr/>
        <a:lstStyle/>
        <a:p>
          <a:endParaRPr lang="en-CA"/>
        </a:p>
      </dgm:t>
    </dgm:pt>
    <dgm:pt modelId="{F8D8906C-28D4-456E-92D2-7F8694EE48FD}" type="sibTrans" cxnId="{68B1600D-D315-41FF-8F86-D7EC1CC7C44A}">
      <dgm:prSet/>
      <dgm:spPr/>
      <dgm:t>
        <a:bodyPr/>
        <a:lstStyle/>
        <a:p>
          <a:endParaRPr lang="en-CA"/>
        </a:p>
      </dgm:t>
    </dgm:pt>
    <dgm:pt modelId="{B4BF591C-D0D5-4238-9EFC-54EEB9D0A94A}">
      <dgm:prSet phldrT="[Text]"/>
      <dgm:spPr/>
      <dgm:t>
        <a:bodyPr/>
        <a:lstStyle/>
        <a:p>
          <a:r>
            <a:rPr lang="en-US" dirty="0"/>
            <a:t>Hire</a:t>
          </a:r>
          <a:endParaRPr lang="en-CA" dirty="0"/>
        </a:p>
      </dgm:t>
    </dgm:pt>
    <dgm:pt modelId="{F27DECEB-4A1F-4352-9518-B259CACB3A8D}" type="parTrans" cxnId="{6F582F5A-16BE-48AF-8232-3A4D0E183D1A}">
      <dgm:prSet/>
      <dgm:spPr/>
      <dgm:t>
        <a:bodyPr/>
        <a:lstStyle/>
        <a:p>
          <a:endParaRPr lang="en-CA"/>
        </a:p>
      </dgm:t>
    </dgm:pt>
    <dgm:pt modelId="{EBDF1419-BC4E-4F94-8C85-2AF7DA563153}" type="sibTrans" cxnId="{6F582F5A-16BE-48AF-8232-3A4D0E183D1A}">
      <dgm:prSet/>
      <dgm:spPr/>
      <dgm:t>
        <a:bodyPr/>
        <a:lstStyle/>
        <a:p>
          <a:endParaRPr lang="en-CA"/>
        </a:p>
      </dgm:t>
    </dgm:pt>
    <dgm:pt modelId="{986D6365-C743-4DC3-A91E-81889A0816A3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/>
            <a:t>Orient</a:t>
          </a:r>
          <a:endParaRPr lang="en-CA" dirty="0"/>
        </a:p>
      </dgm:t>
    </dgm:pt>
    <dgm:pt modelId="{C115E5C6-C6C4-4AD3-8357-7F1C19FA2E92}" type="parTrans" cxnId="{170582F2-C0C9-4EC7-AFF1-A7782CD3C87A}">
      <dgm:prSet/>
      <dgm:spPr/>
      <dgm:t>
        <a:bodyPr/>
        <a:lstStyle/>
        <a:p>
          <a:endParaRPr lang="en-CA"/>
        </a:p>
      </dgm:t>
    </dgm:pt>
    <dgm:pt modelId="{163A6977-7931-4155-A817-1CC6B3978BDB}" type="sibTrans" cxnId="{170582F2-C0C9-4EC7-AFF1-A7782CD3C87A}">
      <dgm:prSet/>
      <dgm:spPr/>
      <dgm:t>
        <a:bodyPr/>
        <a:lstStyle/>
        <a:p>
          <a:endParaRPr lang="en-CA"/>
        </a:p>
      </dgm:t>
    </dgm:pt>
    <dgm:pt modelId="{7B9BCC7D-7970-4DDD-812E-D26783928ABF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/>
            <a:t>Train</a:t>
          </a:r>
          <a:endParaRPr lang="en-CA" dirty="0"/>
        </a:p>
      </dgm:t>
    </dgm:pt>
    <dgm:pt modelId="{422E472B-7D56-413F-BCE1-053D2D513C00}" type="parTrans" cxnId="{DF899303-0206-42F4-BB92-3C13BF6C148C}">
      <dgm:prSet/>
      <dgm:spPr/>
      <dgm:t>
        <a:bodyPr/>
        <a:lstStyle/>
        <a:p>
          <a:endParaRPr lang="en-CA"/>
        </a:p>
      </dgm:t>
    </dgm:pt>
    <dgm:pt modelId="{1C19A1A6-0A9B-4433-A5F9-EA52D472C469}" type="sibTrans" cxnId="{DF899303-0206-42F4-BB92-3C13BF6C148C}">
      <dgm:prSet/>
      <dgm:spPr/>
      <dgm:t>
        <a:bodyPr/>
        <a:lstStyle/>
        <a:p>
          <a:endParaRPr lang="en-CA"/>
        </a:p>
      </dgm:t>
    </dgm:pt>
    <dgm:pt modelId="{FFC24F2B-61DF-4124-A286-6E084EC14457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/>
            <a:t>Evaluate</a:t>
          </a:r>
          <a:endParaRPr lang="en-CA" dirty="0"/>
        </a:p>
      </dgm:t>
    </dgm:pt>
    <dgm:pt modelId="{FBC1FC8F-3CF3-4876-885C-820A49B93D31}" type="parTrans" cxnId="{12E28CEE-CA0F-4CA5-86D8-E4743994509A}">
      <dgm:prSet/>
      <dgm:spPr/>
      <dgm:t>
        <a:bodyPr/>
        <a:lstStyle/>
        <a:p>
          <a:endParaRPr lang="en-CA"/>
        </a:p>
      </dgm:t>
    </dgm:pt>
    <dgm:pt modelId="{2BFC4CBD-220D-4356-9F73-036894B17AA2}" type="sibTrans" cxnId="{12E28CEE-CA0F-4CA5-86D8-E4743994509A}">
      <dgm:prSet/>
      <dgm:spPr/>
      <dgm:t>
        <a:bodyPr/>
        <a:lstStyle/>
        <a:p>
          <a:endParaRPr lang="en-CA"/>
        </a:p>
      </dgm:t>
    </dgm:pt>
    <dgm:pt modelId="{D99A4968-F01B-46A5-A446-4113F09E8D60}">
      <dgm:prSet phldrT="[Text]"/>
      <dgm:spPr/>
      <dgm:t>
        <a:bodyPr/>
        <a:lstStyle/>
        <a:p>
          <a:r>
            <a:rPr lang="en-US" dirty="0"/>
            <a:t>Develop</a:t>
          </a:r>
          <a:endParaRPr lang="en-CA" dirty="0"/>
        </a:p>
      </dgm:t>
    </dgm:pt>
    <dgm:pt modelId="{868AE0D2-BD2F-4905-900E-8B9D25989702}" type="parTrans" cxnId="{A4B0E0B3-44CC-4B57-B72F-51AEF629846F}">
      <dgm:prSet/>
      <dgm:spPr/>
      <dgm:t>
        <a:bodyPr/>
        <a:lstStyle/>
        <a:p>
          <a:endParaRPr lang="en-CA"/>
        </a:p>
      </dgm:t>
    </dgm:pt>
    <dgm:pt modelId="{94D1C6EC-8B02-4699-861F-D74FD681261C}" type="sibTrans" cxnId="{A4B0E0B3-44CC-4B57-B72F-51AEF629846F}">
      <dgm:prSet/>
      <dgm:spPr/>
      <dgm:t>
        <a:bodyPr/>
        <a:lstStyle/>
        <a:p>
          <a:endParaRPr lang="en-CA"/>
        </a:p>
      </dgm:t>
    </dgm:pt>
    <dgm:pt modelId="{81EE8060-47D9-494E-96B7-0B173C40EC0E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/>
            <a:t>Depart</a:t>
          </a:r>
          <a:endParaRPr lang="en-CA" dirty="0"/>
        </a:p>
      </dgm:t>
    </dgm:pt>
    <dgm:pt modelId="{1593410D-4155-42E6-84B3-4808BD883E92}" type="parTrans" cxnId="{9B6BB8F9-C019-4E0D-AA9E-DC46D6443306}">
      <dgm:prSet/>
      <dgm:spPr/>
      <dgm:t>
        <a:bodyPr/>
        <a:lstStyle/>
        <a:p>
          <a:endParaRPr lang="en-CA"/>
        </a:p>
      </dgm:t>
    </dgm:pt>
    <dgm:pt modelId="{0982E130-8746-4D71-8F6D-99CC449955F5}" type="sibTrans" cxnId="{9B6BB8F9-C019-4E0D-AA9E-DC46D6443306}">
      <dgm:prSet/>
      <dgm:spPr/>
      <dgm:t>
        <a:bodyPr/>
        <a:lstStyle/>
        <a:p>
          <a:endParaRPr lang="en-CA"/>
        </a:p>
      </dgm:t>
    </dgm:pt>
    <dgm:pt modelId="{AF0E5272-2BA9-4D67-ADCC-959EDB96EC9A}" type="pres">
      <dgm:prSet presAssocID="{F9E7097A-C4C1-4D41-A344-9A8D3DEFDC32}" presName="Name0" presStyleCnt="0">
        <dgm:presLayoutVars>
          <dgm:dir/>
          <dgm:resizeHandles val="exact"/>
        </dgm:presLayoutVars>
      </dgm:prSet>
      <dgm:spPr/>
    </dgm:pt>
    <dgm:pt modelId="{9CCE8D7A-687D-40F1-B50A-27D19ECB5CE6}" type="pres">
      <dgm:prSet presAssocID="{F9E7097A-C4C1-4D41-A344-9A8D3DEFDC32}" presName="fgShape" presStyleLbl="fgShp" presStyleIdx="0" presStyleCnt="1"/>
      <dgm:spPr/>
    </dgm:pt>
    <dgm:pt modelId="{FB3A22C6-904D-4B84-897D-20E23AE52895}" type="pres">
      <dgm:prSet presAssocID="{F9E7097A-C4C1-4D41-A344-9A8D3DEFDC32}" presName="linComp" presStyleCnt="0"/>
      <dgm:spPr/>
    </dgm:pt>
    <dgm:pt modelId="{2559E74D-E707-475F-8DEA-86F01C3AD39E}" type="pres">
      <dgm:prSet presAssocID="{33DB114F-488B-485A-AD7F-98B6425C22CA}" presName="compNode" presStyleCnt="0"/>
      <dgm:spPr/>
    </dgm:pt>
    <dgm:pt modelId="{6FE08B18-12E8-4B85-8681-28664D7454C4}" type="pres">
      <dgm:prSet presAssocID="{33DB114F-488B-485A-AD7F-98B6425C22CA}" presName="bkgdShape" presStyleLbl="node1" presStyleIdx="0" presStyleCnt="8"/>
      <dgm:spPr/>
    </dgm:pt>
    <dgm:pt modelId="{0A9B00CA-6E40-4E5B-BB9C-E2903A00A355}" type="pres">
      <dgm:prSet presAssocID="{33DB114F-488B-485A-AD7F-98B6425C22CA}" presName="nodeTx" presStyleLbl="node1" presStyleIdx="0" presStyleCnt="8">
        <dgm:presLayoutVars>
          <dgm:bulletEnabled val="1"/>
        </dgm:presLayoutVars>
      </dgm:prSet>
      <dgm:spPr/>
    </dgm:pt>
    <dgm:pt modelId="{C2EC719A-BD65-4E40-802C-529BA25EB2DE}" type="pres">
      <dgm:prSet presAssocID="{33DB114F-488B-485A-AD7F-98B6425C22CA}" presName="invisiNode" presStyleLbl="node1" presStyleIdx="0" presStyleCnt="8"/>
      <dgm:spPr/>
    </dgm:pt>
    <dgm:pt modelId="{3AD09FA0-1728-4F6A-A3C4-111E142DFF9E}" type="pres">
      <dgm:prSet presAssocID="{33DB114F-488B-485A-AD7F-98B6425C22CA}" presName="imagNode" presStyleLbl="fgImgPlace1" presStyleIdx="0" presStyleCnt="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ustomer review with solid fill"/>
        </a:ext>
      </dgm:extLst>
    </dgm:pt>
    <dgm:pt modelId="{1E0A5D79-7D24-4C56-8A2E-90A2E09890AD}" type="pres">
      <dgm:prSet presAssocID="{F2A937E7-B1FC-4B27-893B-20DD47FEF5A0}" presName="sibTrans" presStyleLbl="sibTrans2D1" presStyleIdx="0" presStyleCnt="0"/>
      <dgm:spPr/>
    </dgm:pt>
    <dgm:pt modelId="{892E28AD-A7F3-40DC-85E1-8E0B23EBC8DE}" type="pres">
      <dgm:prSet presAssocID="{114DC450-D796-4D9B-AAE7-675E152E3BDC}" presName="compNode" presStyleCnt="0"/>
      <dgm:spPr/>
    </dgm:pt>
    <dgm:pt modelId="{EEB2187C-27D3-41B7-AABA-5642D063E89B}" type="pres">
      <dgm:prSet presAssocID="{114DC450-D796-4D9B-AAE7-675E152E3BDC}" presName="bkgdShape" presStyleLbl="node1" presStyleIdx="1" presStyleCnt="8"/>
      <dgm:spPr/>
    </dgm:pt>
    <dgm:pt modelId="{45E3BE8F-78F4-40B8-B56B-D29B8F34DEB2}" type="pres">
      <dgm:prSet presAssocID="{114DC450-D796-4D9B-AAE7-675E152E3BDC}" presName="nodeTx" presStyleLbl="node1" presStyleIdx="1" presStyleCnt="8">
        <dgm:presLayoutVars>
          <dgm:bulletEnabled val="1"/>
        </dgm:presLayoutVars>
      </dgm:prSet>
      <dgm:spPr/>
    </dgm:pt>
    <dgm:pt modelId="{ED2043DF-77E1-4F9A-AB27-A82D3D0CA76E}" type="pres">
      <dgm:prSet presAssocID="{114DC450-D796-4D9B-AAE7-675E152E3BDC}" presName="invisiNode" presStyleLbl="node1" presStyleIdx="1" presStyleCnt="8"/>
      <dgm:spPr/>
    </dgm:pt>
    <dgm:pt modelId="{B6AE7565-B6A9-4FCA-A530-F99AB897FF6E}" type="pres">
      <dgm:prSet presAssocID="{114DC450-D796-4D9B-AAE7-675E152E3BDC}" presName="imagNode" presStyleLbl="fgImgPlace1" presStyleIdx="1" presStyleCnt="8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oardroom with solid fill"/>
        </a:ext>
      </dgm:extLst>
    </dgm:pt>
    <dgm:pt modelId="{1729916C-0451-4BC3-88D7-3731E0677A35}" type="pres">
      <dgm:prSet presAssocID="{F8D8906C-28D4-456E-92D2-7F8694EE48FD}" presName="sibTrans" presStyleLbl="sibTrans2D1" presStyleIdx="0" presStyleCnt="0"/>
      <dgm:spPr/>
    </dgm:pt>
    <dgm:pt modelId="{DE62BFE4-7E62-4676-8798-1BA7963B8059}" type="pres">
      <dgm:prSet presAssocID="{B4BF591C-D0D5-4238-9EFC-54EEB9D0A94A}" presName="compNode" presStyleCnt="0"/>
      <dgm:spPr/>
    </dgm:pt>
    <dgm:pt modelId="{8E79A3C8-967B-47D6-A519-EBA27F52C697}" type="pres">
      <dgm:prSet presAssocID="{B4BF591C-D0D5-4238-9EFC-54EEB9D0A94A}" presName="bkgdShape" presStyleLbl="node1" presStyleIdx="2" presStyleCnt="8"/>
      <dgm:spPr/>
    </dgm:pt>
    <dgm:pt modelId="{45ADFDED-3EBB-4D09-ADDA-448D334B29FF}" type="pres">
      <dgm:prSet presAssocID="{B4BF591C-D0D5-4238-9EFC-54EEB9D0A94A}" presName="nodeTx" presStyleLbl="node1" presStyleIdx="2" presStyleCnt="8">
        <dgm:presLayoutVars>
          <dgm:bulletEnabled val="1"/>
        </dgm:presLayoutVars>
      </dgm:prSet>
      <dgm:spPr/>
    </dgm:pt>
    <dgm:pt modelId="{3A3680CC-BC8F-41E7-9610-0E858FFBC4A6}" type="pres">
      <dgm:prSet presAssocID="{B4BF591C-D0D5-4238-9EFC-54EEB9D0A94A}" presName="invisiNode" presStyleLbl="node1" presStyleIdx="2" presStyleCnt="8"/>
      <dgm:spPr/>
    </dgm:pt>
    <dgm:pt modelId="{339FDADD-6149-4B8F-BC86-397F7B255047}" type="pres">
      <dgm:prSet presAssocID="{B4BF591C-D0D5-4238-9EFC-54EEB9D0A94A}" presName="imagNode" presStyleLbl="fgImgPlace1" presStyleIdx="2" presStyleCnt="8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andshake with solid fill"/>
        </a:ext>
      </dgm:extLst>
    </dgm:pt>
    <dgm:pt modelId="{D162FB0C-A2EF-43F7-8504-00FCC7078695}" type="pres">
      <dgm:prSet presAssocID="{EBDF1419-BC4E-4F94-8C85-2AF7DA563153}" presName="sibTrans" presStyleLbl="sibTrans2D1" presStyleIdx="0" presStyleCnt="0"/>
      <dgm:spPr/>
    </dgm:pt>
    <dgm:pt modelId="{B82B5459-0D48-4B25-B12A-05A8D7525800}" type="pres">
      <dgm:prSet presAssocID="{986D6365-C743-4DC3-A91E-81889A0816A3}" presName="compNode" presStyleCnt="0"/>
      <dgm:spPr/>
    </dgm:pt>
    <dgm:pt modelId="{9B54412F-A2A6-4605-9B60-D96452C192CC}" type="pres">
      <dgm:prSet presAssocID="{986D6365-C743-4DC3-A91E-81889A0816A3}" presName="bkgdShape" presStyleLbl="node1" presStyleIdx="3" presStyleCnt="8"/>
      <dgm:spPr/>
    </dgm:pt>
    <dgm:pt modelId="{AF8D6CFE-CE3B-4733-A8EF-983DDDEBE0BB}" type="pres">
      <dgm:prSet presAssocID="{986D6365-C743-4DC3-A91E-81889A0816A3}" presName="nodeTx" presStyleLbl="node1" presStyleIdx="3" presStyleCnt="8">
        <dgm:presLayoutVars>
          <dgm:bulletEnabled val="1"/>
        </dgm:presLayoutVars>
      </dgm:prSet>
      <dgm:spPr/>
    </dgm:pt>
    <dgm:pt modelId="{219073E1-2ACB-4687-8F49-C6AB48C81766}" type="pres">
      <dgm:prSet presAssocID="{986D6365-C743-4DC3-A91E-81889A0816A3}" presName="invisiNode" presStyleLbl="node1" presStyleIdx="3" presStyleCnt="8"/>
      <dgm:spPr/>
    </dgm:pt>
    <dgm:pt modelId="{8C5D83DD-7FD0-44B9-82BC-0FE373FEEC65}" type="pres">
      <dgm:prSet presAssocID="{986D6365-C743-4DC3-A91E-81889A0816A3}" presName="imagNode" presStyleLbl="fgImgPlace1" presStyleIdx="3" presStyleCnt="8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Inbox Check with solid fill"/>
        </a:ext>
      </dgm:extLst>
    </dgm:pt>
    <dgm:pt modelId="{CE6CA46B-8A26-4711-9425-644FF950FD8C}" type="pres">
      <dgm:prSet presAssocID="{163A6977-7931-4155-A817-1CC6B3978BDB}" presName="sibTrans" presStyleLbl="sibTrans2D1" presStyleIdx="0" presStyleCnt="0"/>
      <dgm:spPr/>
    </dgm:pt>
    <dgm:pt modelId="{7C252FB2-03A3-490E-84B8-BDBC920DC5FE}" type="pres">
      <dgm:prSet presAssocID="{7B9BCC7D-7970-4DDD-812E-D26783928ABF}" presName="compNode" presStyleCnt="0"/>
      <dgm:spPr/>
    </dgm:pt>
    <dgm:pt modelId="{92734880-9E1C-4A43-A37A-F08C3C7D2D31}" type="pres">
      <dgm:prSet presAssocID="{7B9BCC7D-7970-4DDD-812E-D26783928ABF}" presName="bkgdShape" presStyleLbl="node1" presStyleIdx="4" presStyleCnt="8"/>
      <dgm:spPr/>
    </dgm:pt>
    <dgm:pt modelId="{AF435826-6994-4A4E-98DE-DFC551969AD8}" type="pres">
      <dgm:prSet presAssocID="{7B9BCC7D-7970-4DDD-812E-D26783928ABF}" presName="nodeTx" presStyleLbl="node1" presStyleIdx="4" presStyleCnt="8">
        <dgm:presLayoutVars>
          <dgm:bulletEnabled val="1"/>
        </dgm:presLayoutVars>
      </dgm:prSet>
      <dgm:spPr/>
    </dgm:pt>
    <dgm:pt modelId="{921CC9B5-4478-4ADA-BC29-5E8E86703BE2}" type="pres">
      <dgm:prSet presAssocID="{7B9BCC7D-7970-4DDD-812E-D26783928ABF}" presName="invisiNode" presStyleLbl="node1" presStyleIdx="4" presStyleCnt="8"/>
      <dgm:spPr/>
    </dgm:pt>
    <dgm:pt modelId="{3575DDB7-3F75-45B8-8097-0B16D5A533EC}" type="pres">
      <dgm:prSet presAssocID="{7B9BCC7D-7970-4DDD-812E-D26783928ABF}" presName="imagNode" presStyleLbl="fgImgPlace1" presStyleIdx="4" presStyleCnt="8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Questions with solid fill"/>
        </a:ext>
      </dgm:extLst>
    </dgm:pt>
    <dgm:pt modelId="{4D6D9A8C-9CA3-4B28-91E9-BAE34BDCCC5E}" type="pres">
      <dgm:prSet presAssocID="{1C19A1A6-0A9B-4433-A5F9-EA52D472C469}" presName="sibTrans" presStyleLbl="sibTrans2D1" presStyleIdx="0" presStyleCnt="0"/>
      <dgm:spPr/>
    </dgm:pt>
    <dgm:pt modelId="{8F9AF873-C941-4F83-9588-785854FDA815}" type="pres">
      <dgm:prSet presAssocID="{FFC24F2B-61DF-4124-A286-6E084EC14457}" presName="compNode" presStyleCnt="0"/>
      <dgm:spPr/>
    </dgm:pt>
    <dgm:pt modelId="{D1C56625-98CE-45C4-BC55-F127E2B9BC12}" type="pres">
      <dgm:prSet presAssocID="{FFC24F2B-61DF-4124-A286-6E084EC14457}" presName="bkgdShape" presStyleLbl="node1" presStyleIdx="5" presStyleCnt="8"/>
      <dgm:spPr/>
    </dgm:pt>
    <dgm:pt modelId="{610AE07A-4BEC-4D74-84F3-C1E62FC751BA}" type="pres">
      <dgm:prSet presAssocID="{FFC24F2B-61DF-4124-A286-6E084EC14457}" presName="nodeTx" presStyleLbl="node1" presStyleIdx="5" presStyleCnt="8">
        <dgm:presLayoutVars>
          <dgm:bulletEnabled val="1"/>
        </dgm:presLayoutVars>
      </dgm:prSet>
      <dgm:spPr/>
    </dgm:pt>
    <dgm:pt modelId="{B4B5DCC4-7792-48FA-B152-1C9870F95F7D}" type="pres">
      <dgm:prSet presAssocID="{FFC24F2B-61DF-4124-A286-6E084EC14457}" presName="invisiNode" presStyleLbl="node1" presStyleIdx="5" presStyleCnt="8"/>
      <dgm:spPr/>
    </dgm:pt>
    <dgm:pt modelId="{91D2F01E-1169-427D-9376-160DC3B1722D}" type="pres">
      <dgm:prSet presAssocID="{FFC24F2B-61DF-4124-A286-6E084EC14457}" presName="imagNode" presStyleLbl="fgImgPlace1" presStyleIdx="5" presStyleCnt="8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ipboard Checked with solid fill"/>
        </a:ext>
      </dgm:extLst>
    </dgm:pt>
    <dgm:pt modelId="{CFD1349F-CE36-4254-BD63-1B641ACEF821}" type="pres">
      <dgm:prSet presAssocID="{2BFC4CBD-220D-4356-9F73-036894B17AA2}" presName="sibTrans" presStyleLbl="sibTrans2D1" presStyleIdx="0" presStyleCnt="0"/>
      <dgm:spPr/>
    </dgm:pt>
    <dgm:pt modelId="{F33B2F6C-9DFB-4728-9837-DAB85CE36F59}" type="pres">
      <dgm:prSet presAssocID="{D99A4968-F01B-46A5-A446-4113F09E8D60}" presName="compNode" presStyleCnt="0"/>
      <dgm:spPr/>
    </dgm:pt>
    <dgm:pt modelId="{9810F75A-F179-430F-9417-23044BA730C0}" type="pres">
      <dgm:prSet presAssocID="{D99A4968-F01B-46A5-A446-4113F09E8D60}" presName="bkgdShape" presStyleLbl="node1" presStyleIdx="6" presStyleCnt="8"/>
      <dgm:spPr/>
    </dgm:pt>
    <dgm:pt modelId="{D10FD72F-99AA-4C07-89BF-BB8CA1A4C4CD}" type="pres">
      <dgm:prSet presAssocID="{D99A4968-F01B-46A5-A446-4113F09E8D60}" presName="nodeTx" presStyleLbl="node1" presStyleIdx="6" presStyleCnt="8">
        <dgm:presLayoutVars>
          <dgm:bulletEnabled val="1"/>
        </dgm:presLayoutVars>
      </dgm:prSet>
      <dgm:spPr/>
    </dgm:pt>
    <dgm:pt modelId="{3555ACA0-48F3-4472-8246-973F614B6637}" type="pres">
      <dgm:prSet presAssocID="{D99A4968-F01B-46A5-A446-4113F09E8D60}" presName="invisiNode" presStyleLbl="node1" presStyleIdx="6" presStyleCnt="8"/>
      <dgm:spPr/>
    </dgm:pt>
    <dgm:pt modelId="{ACBE4BAF-05F2-4C27-A61E-60C43F33CDCD}" type="pres">
      <dgm:prSet presAssocID="{D99A4968-F01B-46A5-A446-4113F09E8D60}" presName="imagNode" presStyleLbl="fgImgPlace1" presStyleIdx="6" presStyleCnt="8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erson with idea with solid fill"/>
        </a:ext>
      </dgm:extLst>
    </dgm:pt>
    <dgm:pt modelId="{3008D5CD-2D6F-4873-878B-B42550C8EA29}" type="pres">
      <dgm:prSet presAssocID="{94D1C6EC-8B02-4699-861F-D74FD681261C}" presName="sibTrans" presStyleLbl="sibTrans2D1" presStyleIdx="0" presStyleCnt="0"/>
      <dgm:spPr/>
    </dgm:pt>
    <dgm:pt modelId="{864550D4-AA5B-4E6F-A614-D6E32A661E35}" type="pres">
      <dgm:prSet presAssocID="{81EE8060-47D9-494E-96B7-0B173C40EC0E}" presName="compNode" presStyleCnt="0"/>
      <dgm:spPr/>
    </dgm:pt>
    <dgm:pt modelId="{68684347-96D0-4BC6-84D0-82105D4039B8}" type="pres">
      <dgm:prSet presAssocID="{81EE8060-47D9-494E-96B7-0B173C40EC0E}" presName="bkgdShape" presStyleLbl="node1" presStyleIdx="7" presStyleCnt="8"/>
      <dgm:spPr/>
    </dgm:pt>
    <dgm:pt modelId="{B26B5FC3-7FFC-4748-969B-F8E4A61ED212}" type="pres">
      <dgm:prSet presAssocID="{81EE8060-47D9-494E-96B7-0B173C40EC0E}" presName="nodeTx" presStyleLbl="node1" presStyleIdx="7" presStyleCnt="8">
        <dgm:presLayoutVars>
          <dgm:bulletEnabled val="1"/>
        </dgm:presLayoutVars>
      </dgm:prSet>
      <dgm:spPr/>
    </dgm:pt>
    <dgm:pt modelId="{52099BA9-584F-4358-8BC2-5B9B5BF581F2}" type="pres">
      <dgm:prSet presAssocID="{81EE8060-47D9-494E-96B7-0B173C40EC0E}" presName="invisiNode" presStyleLbl="node1" presStyleIdx="7" presStyleCnt="8"/>
      <dgm:spPr/>
    </dgm:pt>
    <dgm:pt modelId="{76893F31-4800-43CA-B854-1DE9004C4A39}" type="pres">
      <dgm:prSet presAssocID="{81EE8060-47D9-494E-96B7-0B173C40EC0E}" presName="imagNode" presStyleLbl="fgImgPlace1" presStyleIdx="7" presStyleCnt="8"/>
      <dgm:spPr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Wave Gesture with solid fill"/>
        </a:ext>
      </dgm:extLst>
    </dgm:pt>
  </dgm:ptLst>
  <dgm:cxnLst>
    <dgm:cxn modelId="{01795100-3D26-449E-B28E-7C86EDC53745}" type="presOf" srcId="{B4BF591C-D0D5-4238-9EFC-54EEB9D0A94A}" destId="{8E79A3C8-967B-47D6-A519-EBA27F52C697}" srcOrd="0" destOrd="0" presId="urn:microsoft.com/office/officeart/2005/8/layout/hList7"/>
    <dgm:cxn modelId="{ADE5FB01-125F-40D7-A41E-496D793F02C4}" type="presOf" srcId="{114DC450-D796-4D9B-AAE7-675E152E3BDC}" destId="{EEB2187C-27D3-41B7-AABA-5642D063E89B}" srcOrd="0" destOrd="0" presId="urn:microsoft.com/office/officeart/2005/8/layout/hList7"/>
    <dgm:cxn modelId="{DF899303-0206-42F4-BB92-3C13BF6C148C}" srcId="{F9E7097A-C4C1-4D41-A344-9A8D3DEFDC32}" destId="{7B9BCC7D-7970-4DDD-812E-D26783928ABF}" srcOrd="4" destOrd="0" parTransId="{422E472B-7D56-413F-BCE1-053D2D513C00}" sibTransId="{1C19A1A6-0A9B-4433-A5F9-EA52D472C469}"/>
    <dgm:cxn modelId="{8813CD08-EFC6-4836-93B2-528A2DD92D10}" type="presOf" srcId="{81EE8060-47D9-494E-96B7-0B173C40EC0E}" destId="{B26B5FC3-7FFC-4748-969B-F8E4A61ED212}" srcOrd="1" destOrd="0" presId="urn:microsoft.com/office/officeart/2005/8/layout/hList7"/>
    <dgm:cxn modelId="{68B1600D-D315-41FF-8F86-D7EC1CC7C44A}" srcId="{F9E7097A-C4C1-4D41-A344-9A8D3DEFDC32}" destId="{114DC450-D796-4D9B-AAE7-675E152E3BDC}" srcOrd="1" destOrd="0" parTransId="{D3F2C84F-155A-4F69-AF15-607461141C3C}" sibTransId="{F8D8906C-28D4-456E-92D2-7F8694EE48FD}"/>
    <dgm:cxn modelId="{DB624715-198B-4AFB-A019-07E9A07FB66F}" type="presOf" srcId="{163A6977-7931-4155-A817-1CC6B3978BDB}" destId="{CE6CA46B-8A26-4711-9425-644FF950FD8C}" srcOrd="0" destOrd="0" presId="urn:microsoft.com/office/officeart/2005/8/layout/hList7"/>
    <dgm:cxn modelId="{6105AB16-F625-41DB-BE16-710E5F29B7D9}" type="presOf" srcId="{114DC450-D796-4D9B-AAE7-675E152E3BDC}" destId="{45E3BE8F-78F4-40B8-B56B-D29B8F34DEB2}" srcOrd="1" destOrd="0" presId="urn:microsoft.com/office/officeart/2005/8/layout/hList7"/>
    <dgm:cxn modelId="{6B869820-CB2D-4BA2-A089-AD6217B09714}" type="presOf" srcId="{81EE8060-47D9-494E-96B7-0B173C40EC0E}" destId="{68684347-96D0-4BC6-84D0-82105D4039B8}" srcOrd="0" destOrd="0" presId="urn:microsoft.com/office/officeart/2005/8/layout/hList7"/>
    <dgm:cxn modelId="{24609E20-ED05-46EF-9B84-2C6346F15CEB}" srcId="{F9E7097A-C4C1-4D41-A344-9A8D3DEFDC32}" destId="{33DB114F-488B-485A-AD7F-98B6425C22CA}" srcOrd="0" destOrd="0" parTransId="{AFC88CFE-6775-4087-B990-A7E1E24F8504}" sibTransId="{F2A937E7-B1FC-4B27-893B-20DD47FEF5A0}"/>
    <dgm:cxn modelId="{73972639-0888-4EE6-AAB5-AC912CA03260}" type="presOf" srcId="{33DB114F-488B-485A-AD7F-98B6425C22CA}" destId="{0A9B00CA-6E40-4E5B-BB9C-E2903A00A355}" srcOrd="1" destOrd="0" presId="urn:microsoft.com/office/officeart/2005/8/layout/hList7"/>
    <dgm:cxn modelId="{6D7E2E3A-2934-462F-A130-F8275FC05136}" type="presOf" srcId="{94D1C6EC-8B02-4699-861F-D74FD681261C}" destId="{3008D5CD-2D6F-4873-878B-B42550C8EA29}" srcOrd="0" destOrd="0" presId="urn:microsoft.com/office/officeart/2005/8/layout/hList7"/>
    <dgm:cxn modelId="{5F752860-E210-4578-98E2-A4E081467DFB}" type="presOf" srcId="{D99A4968-F01B-46A5-A446-4113F09E8D60}" destId="{9810F75A-F179-430F-9417-23044BA730C0}" srcOrd="0" destOrd="0" presId="urn:microsoft.com/office/officeart/2005/8/layout/hList7"/>
    <dgm:cxn modelId="{25751D45-8A94-49B3-9D5A-A63485F170FA}" type="presOf" srcId="{F9E7097A-C4C1-4D41-A344-9A8D3DEFDC32}" destId="{AF0E5272-2BA9-4D67-ADCC-959EDB96EC9A}" srcOrd="0" destOrd="0" presId="urn:microsoft.com/office/officeart/2005/8/layout/hList7"/>
    <dgm:cxn modelId="{B1C7E852-7789-4602-A912-A4FAAD55CFF0}" type="presOf" srcId="{7B9BCC7D-7970-4DDD-812E-D26783928ABF}" destId="{92734880-9E1C-4A43-A37A-F08C3C7D2D31}" srcOrd="0" destOrd="0" presId="urn:microsoft.com/office/officeart/2005/8/layout/hList7"/>
    <dgm:cxn modelId="{6DF53357-FCAD-4A16-B7A8-ED7B5DDD0256}" type="presOf" srcId="{986D6365-C743-4DC3-A91E-81889A0816A3}" destId="{9B54412F-A2A6-4605-9B60-D96452C192CC}" srcOrd="0" destOrd="0" presId="urn:microsoft.com/office/officeart/2005/8/layout/hList7"/>
    <dgm:cxn modelId="{E565A559-9FBF-43E9-B667-E3AE32C1891B}" type="presOf" srcId="{F8D8906C-28D4-456E-92D2-7F8694EE48FD}" destId="{1729916C-0451-4BC3-88D7-3731E0677A35}" srcOrd="0" destOrd="0" presId="urn:microsoft.com/office/officeart/2005/8/layout/hList7"/>
    <dgm:cxn modelId="{6F582F5A-16BE-48AF-8232-3A4D0E183D1A}" srcId="{F9E7097A-C4C1-4D41-A344-9A8D3DEFDC32}" destId="{B4BF591C-D0D5-4238-9EFC-54EEB9D0A94A}" srcOrd="2" destOrd="0" parTransId="{F27DECEB-4A1F-4352-9518-B259CACB3A8D}" sibTransId="{EBDF1419-BC4E-4F94-8C85-2AF7DA563153}"/>
    <dgm:cxn modelId="{B9F3A096-9B3E-4E7E-84D4-9890F9BEBF1F}" type="presOf" srcId="{2BFC4CBD-220D-4356-9F73-036894B17AA2}" destId="{CFD1349F-CE36-4254-BD63-1B641ACEF821}" srcOrd="0" destOrd="0" presId="urn:microsoft.com/office/officeart/2005/8/layout/hList7"/>
    <dgm:cxn modelId="{D72688A6-7157-4B23-88CB-AB65CE1985CB}" type="presOf" srcId="{986D6365-C743-4DC3-A91E-81889A0816A3}" destId="{AF8D6CFE-CE3B-4733-A8EF-983DDDEBE0BB}" srcOrd="1" destOrd="0" presId="urn:microsoft.com/office/officeart/2005/8/layout/hList7"/>
    <dgm:cxn modelId="{7C1F08A9-873C-4D3C-B8EE-AE86D0190BCB}" type="presOf" srcId="{7B9BCC7D-7970-4DDD-812E-D26783928ABF}" destId="{AF435826-6994-4A4E-98DE-DFC551969AD8}" srcOrd="1" destOrd="0" presId="urn:microsoft.com/office/officeart/2005/8/layout/hList7"/>
    <dgm:cxn modelId="{A4B0E0B3-44CC-4B57-B72F-51AEF629846F}" srcId="{F9E7097A-C4C1-4D41-A344-9A8D3DEFDC32}" destId="{D99A4968-F01B-46A5-A446-4113F09E8D60}" srcOrd="6" destOrd="0" parTransId="{868AE0D2-BD2F-4905-900E-8B9D25989702}" sibTransId="{94D1C6EC-8B02-4699-861F-D74FD681261C}"/>
    <dgm:cxn modelId="{A6EF1ABB-D61F-4F48-9A0A-CC469F82B6A3}" type="presOf" srcId="{B4BF591C-D0D5-4238-9EFC-54EEB9D0A94A}" destId="{45ADFDED-3EBB-4D09-ADDA-448D334B29FF}" srcOrd="1" destOrd="0" presId="urn:microsoft.com/office/officeart/2005/8/layout/hList7"/>
    <dgm:cxn modelId="{AB44E6BB-64A1-4973-9B59-53F505FFD423}" type="presOf" srcId="{F2A937E7-B1FC-4B27-893B-20DD47FEF5A0}" destId="{1E0A5D79-7D24-4C56-8A2E-90A2E09890AD}" srcOrd="0" destOrd="0" presId="urn:microsoft.com/office/officeart/2005/8/layout/hList7"/>
    <dgm:cxn modelId="{39B2E0C4-A727-47F9-9315-B007416579C1}" type="presOf" srcId="{FFC24F2B-61DF-4124-A286-6E084EC14457}" destId="{D1C56625-98CE-45C4-BC55-F127E2B9BC12}" srcOrd="0" destOrd="0" presId="urn:microsoft.com/office/officeart/2005/8/layout/hList7"/>
    <dgm:cxn modelId="{B0BBB9CF-813F-4AF3-8F02-D3D5FDDA06C8}" type="presOf" srcId="{33DB114F-488B-485A-AD7F-98B6425C22CA}" destId="{6FE08B18-12E8-4B85-8681-28664D7454C4}" srcOrd="0" destOrd="0" presId="urn:microsoft.com/office/officeart/2005/8/layout/hList7"/>
    <dgm:cxn modelId="{17BFFED6-9EF3-4CE7-AAA2-3C987F5C6758}" type="presOf" srcId="{FFC24F2B-61DF-4124-A286-6E084EC14457}" destId="{610AE07A-4BEC-4D74-84F3-C1E62FC751BA}" srcOrd="1" destOrd="0" presId="urn:microsoft.com/office/officeart/2005/8/layout/hList7"/>
    <dgm:cxn modelId="{81B387E0-557A-45F0-ADAC-7D4238F247C1}" type="presOf" srcId="{D99A4968-F01B-46A5-A446-4113F09E8D60}" destId="{D10FD72F-99AA-4C07-89BF-BB8CA1A4C4CD}" srcOrd="1" destOrd="0" presId="urn:microsoft.com/office/officeart/2005/8/layout/hList7"/>
    <dgm:cxn modelId="{12E28CEE-CA0F-4CA5-86D8-E4743994509A}" srcId="{F9E7097A-C4C1-4D41-A344-9A8D3DEFDC32}" destId="{FFC24F2B-61DF-4124-A286-6E084EC14457}" srcOrd="5" destOrd="0" parTransId="{FBC1FC8F-3CF3-4876-885C-820A49B93D31}" sibTransId="{2BFC4CBD-220D-4356-9F73-036894B17AA2}"/>
    <dgm:cxn modelId="{56410AEF-A0B0-4BB2-9020-33D552B542E4}" type="presOf" srcId="{EBDF1419-BC4E-4F94-8C85-2AF7DA563153}" destId="{D162FB0C-A2EF-43F7-8504-00FCC7078695}" srcOrd="0" destOrd="0" presId="urn:microsoft.com/office/officeart/2005/8/layout/hList7"/>
    <dgm:cxn modelId="{170582F2-C0C9-4EC7-AFF1-A7782CD3C87A}" srcId="{F9E7097A-C4C1-4D41-A344-9A8D3DEFDC32}" destId="{986D6365-C743-4DC3-A91E-81889A0816A3}" srcOrd="3" destOrd="0" parTransId="{C115E5C6-C6C4-4AD3-8357-7F1C19FA2E92}" sibTransId="{163A6977-7931-4155-A817-1CC6B3978BDB}"/>
    <dgm:cxn modelId="{F6A43BF4-32D0-4DCC-883A-4D83E0EB39EA}" type="presOf" srcId="{1C19A1A6-0A9B-4433-A5F9-EA52D472C469}" destId="{4D6D9A8C-9CA3-4B28-91E9-BAE34BDCCC5E}" srcOrd="0" destOrd="0" presId="urn:microsoft.com/office/officeart/2005/8/layout/hList7"/>
    <dgm:cxn modelId="{9B6BB8F9-C019-4E0D-AA9E-DC46D6443306}" srcId="{F9E7097A-C4C1-4D41-A344-9A8D3DEFDC32}" destId="{81EE8060-47D9-494E-96B7-0B173C40EC0E}" srcOrd="7" destOrd="0" parTransId="{1593410D-4155-42E6-84B3-4808BD883E92}" sibTransId="{0982E130-8746-4D71-8F6D-99CC449955F5}"/>
    <dgm:cxn modelId="{2F2FB6B5-E3CA-4A67-87D2-DB4FA7AF6769}" type="presParOf" srcId="{AF0E5272-2BA9-4D67-ADCC-959EDB96EC9A}" destId="{9CCE8D7A-687D-40F1-B50A-27D19ECB5CE6}" srcOrd="0" destOrd="0" presId="urn:microsoft.com/office/officeart/2005/8/layout/hList7"/>
    <dgm:cxn modelId="{008D9FC6-C1D0-4397-8BC8-F5039503833B}" type="presParOf" srcId="{AF0E5272-2BA9-4D67-ADCC-959EDB96EC9A}" destId="{FB3A22C6-904D-4B84-897D-20E23AE52895}" srcOrd="1" destOrd="0" presId="urn:microsoft.com/office/officeart/2005/8/layout/hList7"/>
    <dgm:cxn modelId="{8B0080A4-28CE-45B2-9D5C-6847D6793CDA}" type="presParOf" srcId="{FB3A22C6-904D-4B84-897D-20E23AE52895}" destId="{2559E74D-E707-475F-8DEA-86F01C3AD39E}" srcOrd="0" destOrd="0" presId="urn:microsoft.com/office/officeart/2005/8/layout/hList7"/>
    <dgm:cxn modelId="{EA320D5F-20A9-44C5-BC73-7E9EA0680AF8}" type="presParOf" srcId="{2559E74D-E707-475F-8DEA-86F01C3AD39E}" destId="{6FE08B18-12E8-4B85-8681-28664D7454C4}" srcOrd="0" destOrd="0" presId="urn:microsoft.com/office/officeart/2005/8/layout/hList7"/>
    <dgm:cxn modelId="{F517E67F-7120-49A6-BBE9-7F0F12F27F39}" type="presParOf" srcId="{2559E74D-E707-475F-8DEA-86F01C3AD39E}" destId="{0A9B00CA-6E40-4E5B-BB9C-E2903A00A355}" srcOrd="1" destOrd="0" presId="urn:microsoft.com/office/officeart/2005/8/layout/hList7"/>
    <dgm:cxn modelId="{1A5BEE42-27BE-4A20-9590-A9E8F578F714}" type="presParOf" srcId="{2559E74D-E707-475F-8DEA-86F01C3AD39E}" destId="{C2EC719A-BD65-4E40-802C-529BA25EB2DE}" srcOrd="2" destOrd="0" presId="urn:microsoft.com/office/officeart/2005/8/layout/hList7"/>
    <dgm:cxn modelId="{6BB8A6DD-FE18-4C6B-91DB-7C4CC45B8045}" type="presParOf" srcId="{2559E74D-E707-475F-8DEA-86F01C3AD39E}" destId="{3AD09FA0-1728-4F6A-A3C4-111E142DFF9E}" srcOrd="3" destOrd="0" presId="urn:microsoft.com/office/officeart/2005/8/layout/hList7"/>
    <dgm:cxn modelId="{46A88890-E7D0-448A-8F57-82AC126C12C8}" type="presParOf" srcId="{FB3A22C6-904D-4B84-897D-20E23AE52895}" destId="{1E0A5D79-7D24-4C56-8A2E-90A2E09890AD}" srcOrd="1" destOrd="0" presId="urn:microsoft.com/office/officeart/2005/8/layout/hList7"/>
    <dgm:cxn modelId="{167F38DA-5504-4315-AAAC-F36C377CDB2B}" type="presParOf" srcId="{FB3A22C6-904D-4B84-897D-20E23AE52895}" destId="{892E28AD-A7F3-40DC-85E1-8E0B23EBC8DE}" srcOrd="2" destOrd="0" presId="urn:microsoft.com/office/officeart/2005/8/layout/hList7"/>
    <dgm:cxn modelId="{50B80177-C2AA-4B6C-8E8E-5D5C63ECEEDF}" type="presParOf" srcId="{892E28AD-A7F3-40DC-85E1-8E0B23EBC8DE}" destId="{EEB2187C-27D3-41B7-AABA-5642D063E89B}" srcOrd="0" destOrd="0" presId="urn:microsoft.com/office/officeart/2005/8/layout/hList7"/>
    <dgm:cxn modelId="{EC50477F-02AA-4363-9B6B-B824E9E3A0DE}" type="presParOf" srcId="{892E28AD-A7F3-40DC-85E1-8E0B23EBC8DE}" destId="{45E3BE8F-78F4-40B8-B56B-D29B8F34DEB2}" srcOrd="1" destOrd="0" presId="urn:microsoft.com/office/officeart/2005/8/layout/hList7"/>
    <dgm:cxn modelId="{01D33C40-A711-416B-9066-113FC8BA2C70}" type="presParOf" srcId="{892E28AD-A7F3-40DC-85E1-8E0B23EBC8DE}" destId="{ED2043DF-77E1-4F9A-AB27-A82D3D0CA76E}" srcOrd="2" destOrd="0" presId="urn:microsoft.com/office/officeart/2005/8/layout/hList7"/>
    <dgm:cxn modelId="{9F17588A-1BFF-4F94-B009-53FCF813C8E5}" type="presParOf" srcId="{892E28AD-A7F3-40DC-85E1-8E0B23EBC8DE}" destId="{B6AE7565-B6A9-4FCA-A530-F99AB897FF6E}" srcOrd="3" destOrd="0" presId="urn:microsoft.com/office/officeart/2005/8/layout/hList7"/>
    <dgm:cxn modelId="{6FF8BD73-E55D-4105-98C5-6A477F36B25E}" type="presParOf" srcId="{FB3A22C6-904D-4B84-897D-20E23AE52895}" destId="{1729916C-0451-4BC3-88D7-3731E0677A35}" srcOrd="3" destOrd="0" presId="urn:microsoft.com/office/officeart/2005/8/layout/hList7"/>
    <dgm:cxn modelId="{693BB9E0-2E62-4E5C-BE43-713BA60A2258}" type="presParOf" srcId="{FB3A22C6-904D-4B84-897D-20E23AE52895}" destId="{DE62BFE4-7E62-4676-8798-1BA7963B8059}" srcOrd="4" destOrd="0" presId="urn:microsoft.com/office/officeart/2005/8/layout/hList7"/>
    <dgm:cxn modelId="{E72590BE-9779-4B17-92BB-B4F6381BCB44}" type="presParOf" srcId="{DE62BFE4-7E62-4676-8798-1BA7963B8059}" destId="{8E79A3C8-967B-47D6-A519-EBA27F52C697}" srcOrd="0" destOrd="0" presId="urn:microsoft.com/office/officeart/2005/8/layout/hList7"/>
    <dgm:cxn modelId="{39188779-38BB-4520-B5B5-34583AC3E41F}" type="presParOf" srcId="{DE62BFE4-7E62-4676-8798-1BA7963B8059}" destId="{45ADFDED-3EBB-4D09-ADDA-448D334B29FF}" srcOrd="1" destOrd="0" presId="urn:microsoft.com/office/officeart/2005/8/layout/hList7"/>
    <dgm:cxn modelId="{279B100B-33A0-4F00-B924-B28436368207}" type="presParOf" srcId="{DE62BFE4-7E62-4676-8798-1BA7963B8059}" destId="{3A3680CC-BC8F-41E7-9610-0E858FFBC4A6}" srcOrd="2" destOrd="0" presId="urn:microsoft.com/office/officeart/2005/8/layout/hList7"/>
    <dgm:cxn modelId="{EA656888-30D2-4E4D-9DE1-09EC40E2C962}" type="presParOf" srcId="{DE62BFE4-7E62-4676-8798-1BA7963B8059}" destId="{339FDADD-6149-4B8F-BC86-397F7B255047}" srcOrd="3" destOrd="0" presId="urn:microsoft.com/office/officeart/2005/8/layout/hList7"/>
    <dgm:cxn modelId="{FF508F09-810A-4055-A17F-9C4D049C658B}" type="presParOf" srcId="{FB3A22C6-904D-4B84-897D-20E23AE52895}" destId="{D162FB0C-A2EF-43F7-8504-00FCC7078695}" srcOrd="5" destOrd="0" presId="urn:microsoft.com/office/officeart/2005/8/layout/hList7"/>
    <dgm:cxn modelId="{7CA1662E-EB83-49BB-A691-B1C750CEE751}" type="presParOf" srcId="{FB3A22C6-904D-4B84-897D-20E23AE52895}" destId="{B82B5459-0D48-4B25-B12A-05A8D7525800}" srcOrd="6" destOrd="0" presId="urn:microsoft.com/office/officeart/2005/8/layout/hList7"/>
    <dgm:cxn modelId="{2B01FA98-28AE-4817-BC37-9D89E73F645C}" type="presParOf" srcId="{B82B5459-0D48-4B25-B12A-05A8D7525800}" destId="{9B54412F-A2A6-4605-9B60-D96452C192CC}" srcOrd="0" destOrd="0" presId="urn:microsoft.com/office/officeart/2005/8/layout/hList7"/>
    <dgm:cxn modelId="{9AB25202-F9D3-4E0D-B7B2-016695545551}" type="presParOf" srcId="{B82B5459-0D48-4B25-B12A-05A8D7525800}" destId="{AF8D6CFE-CE3B-4733-A8EF-983DDDEBE0BB}" srcOrd="1" destOrd="0" presId="urn:microsoft.com/office/officeart/2005/8/layout/hList7"/>
    <dgm:cxn modelId="{3787F777-E9B4-4F51-B95A-8EAC506B6154}" type="presParOf" srcId="{B82B5459-0D48-4B25-B12A-05A8D7525800}" destId="{219073E1-2ACB-4687-8F49-C6AB48C81766}" srcOrd="2" destOrd="0" presId="urn:microsoft.com/office/officeart/2005/8/layout/hList7"/>
    <dgm:cxn modelId="{BEE7E558-CC4A-4409-A3A8-E00468F8EB77}" type="presParOf" srcId="{B82B5459-0D48-4B25-B12A-05A8D7525800}" destId="{8C5D83DD-7FD0-44B9-82BC-0FE373FEEC65}" srcOrd="3" destOrd="0" presId="urn:microsoft.com/office/officeart/2005/8/layout/hList7"/>
    <dgm:cxn modelId="{A94C6E49-349C-4AC4-B0A4-617DED926F72}" type="presParOf" srcId="{FB3A22C6-904D-4B84-897D-20E23AE52895}" destId="{CE6CA46B-8A26-4711-9425-644FF950FD8C}" srcOrd="7" destOrd="0" presId="urn:microsoft.com/office/officeart/2005/8/layout/hList7"/>
    <dgm:cxn modelId="{0307B770-9F00-4BF1-BF06-665B70EF8908}" type="presParOf" srcId="{FB3A22C6-904D-4B84-897D-20E23AE52895}" destId="{7C252FB2-03A3-490E-84B8-BDBC920DC5FE}" srcOrd="8" destOrd="0" presId="urn:microsoft.com/office/officeart/2005/8/layout/hList7"/>
    <dgm:cxn modelId="{A624450F-F6F5-4612-8D95-D7EA49909463}" type="presParOf" srcId="{7C252FB2-03A3-490E-84B8-BDBC920DC5FE}" destId="{92734880-9E1C-4A43-A37A-F08C3C7D2D31}" srcOrd="0" destOrd="0" presId="urn:microsoft.com/office/officeart/2005/8/layout/hList7"/>
    <dgm:cxn modelId="{09A36B3C-8A6B-4EFF-8B68-403F7B16D862}" type="presParOf" srcId="{7C252FB2-03A3-490E-84B8-BDBC920DC5FE}" destId="{AF435826-6994-4A4E-98DE-DFC551969AD8}" srcOrd="1" destOrd="0" presId="urn:microsoft.com/office/officeart/2005/8/layout/hList7"/>
    <dgm:cxn modelId="{21E344C6-2FF9-4701-8858-04AC38211DBD}" type="presParOf" srcId="{7C252FB2-03A3-490E-84B8-BDBC920DC5FE}" destId="{921CC9B5-4478-4ADA-BC29-5E8E86703BE2}" srcOrd="2" destOrd="0" presId="urn:microsoft.com/office/officeart/2005/8/layout/hList7"/>
    <dgm:cxn modelId="{FFAF4028-9186-4983-A9EB-D98187834B54}" type="presParOf" srcId="{7C252FB2-03A3-490E-84B8-BDBC920DC5FE}" destId="{3575DDB7-3F75-45B8-8097-0B16D5A533EC}" srcOrd="3" destOrd="0" presId="urn:microsoft.com/office/officeart/2005/8/layout/hList7"/>
    <dgm:cxn modelId="{53CA8D4E-713A-477C-9E77-B154C2B2D4CF}" type="presParOf" srcId="{FB3A22C6-904D-4B84-897D-20E23AE52895}" destId="{4D6D9A8C-9CA3-4B28-91E9-BAE34BDCCC5E}" srcOrd="9" destOrd="0" presId="urn:microsoft.com/office/officeart/2005/8/layout/hList7"/>
    <dgm:cxn modelId="{0754375A-A6AC-4709-B42D-5F613216CC79}" type="presParOf" srcId="{FB3A22C6-904D-4B84-897D-20E23AE52895}" destId="{8F9AF873-C941-4F83-9588-785854FDA815}" srcOrd="10" destOrd="0" presId="urn:microsoft.com/office/officeart/2005/8/layout/hList7"/>
    <dgm:cxn modelId="{E6218C8A-3202-440A-8347-F064C1ED5C04}" type="presParOf" srcId="{8F9AF873-C941-4F83-9588-785854FDA815}" destId="{D1C56625-98CE-45C4-BC55-F127E2B9BC12}" srcOrd="0" destOrd="0" presId="urn:microsoft.com/office/officeart/2005/8/layout/hList7"/>
    <dgm:cxn modelId="{7F1A9AF7-8672-4BB8-ADB7-B05FF7D749D0}" type="presParOf" srcId="{8F9AF873-C941-4F83-9588-785854FDA815}" destId="{610AE07A-4BEC-4D74-84F3-C1E62FC751BA}" srcOrd="1" destOrd="0" presId="urn:microsoft.com/office/officeart/2005/8/layout/hList7"/>
    <dgm:cxn modelId="{7DEAD9B0-3BAD-421C-AA55-F28DF5C99FC9}" type="presParOf" srcId="{8F9AF873-C941-4F83-9588-785854FDA815}" destId="{B4B5DCC4-7792-48FA-B152-1C9870F95F7D}" srcOrd="2" destOrd="0" presId="urn:microsoft.com/office/officeart/2005/8/layout/hList7"/>
    <dgm:cxn modelId="{E662AEAE-51C2-4461-843B-B6D4447E6CB1}" type="presParOf" srcId="{8F9AF873-C941-4F83-9588-785854FDA815}" destId="{91D2F01E-1169-427D-9376-160DC3B1722D}" srcOrd="3" destOrd="0" presId="urn:microsoft.com/office/officeart/2005/8/layout/hList7"/>
    <dgm:cxn modelId="{8A0CE731-FEEF-4BD2-91F1-7F34CCD4DDB8}" type="presParOf" srcId="{FB3A22C6-904D-4B84-897D-20E23AE52895}" destId="{CFD1349F-CE36-4254-BD63-1B641ACEF821}" srcOrd="11" destOrd="0" presId="urn:microsoft.com/office/officeart/2005/8/layout/hList7"/>
    <dgm:cxn modelId="{2F91286A-9EFB-46FE-8405-5D653E29E4B5}" type="presParOf" srcId="{FB3A22C6-904D-4B84-897D-20E23AE52895}" destId="{F33B2F6C-9DFB-4728-9837-DAB85CE36F59}" srcOrd="12" destOrd="0" presId="urn:microsoft.com/office/officeart/2005/8/layout/hList7"/>
    <dgm:cxn modelId="{18B11ACB-B5E0-4109-A865-9CD1B758364D}" type="presParOf" srcId="{F33B2F6C-9DFB-4728-9837-DAB85CE36F59}" destId="{9810F75A-F179-430F-9417-23044BA730C0}" srcOrd="0" destOrd="0" presId="urn:microsoft.com/office/officeart/2005/8/layout/hList7"/>
    <dgm:cxn modelId="{67F1B0A7-7987-47C6-A268-27992E8544F4}" type="presParOf" srcId="{F33B2F6C-9DFB-4728-9837-DAB85CE36F59}" destId="{D10FD72F-99AA-4C07-89BF-BB8CA1A4C4CD}" srcOrd="1" destOrd="0" presId="urn:microsoft.com/office/officeart/2005/8/layout/hList7"/>
    <dgm:cxn modelId="{569B7472-3FD2-4D12-B27A-65F838E9CEA8}" type="presParOf" srcId="{F33B2F6C-9DFB-4728-9837-DAB85CE36F59}" destId="{3555ACA0-48F3-4472-8246-973F614B6637}" srcOrd="2" destOrd="0" presId="urn:microsoft.com/office/officeart/2005/8/layout/hList7"/>
    <dgm:cxn modelId="{7250A630-D80D-43B4-B338-5E338C0AC708}" type="presParOf" srcId="{F33B2F6C-9DFB-4728-9837-DAB85CE36F59}" destId="{ACBE4BAF-05F2-4C27-A61E-60C43F33CDCD}" srcOrd="3" destOrd="0" presId="urn:microsoft.com/office/officeart/2005/8/layout/hList7"/>
    <dgm:cxn modelId="{A9A7E70B-DBBD-48BA-9510-41C1343891F2}" type="presParOf" srcId="{FB3A22C6-904D-4B84-897D-20E23AE52895}" destId="{3008D5CD-2D6F-4873-878B-B42550C8EA29}" srcOrd="13" destOrd="0" presId="urn:microsoft.com/office/officeart/2005/8/layout/hList7"/>
    <dgm:cxn modelId="{E77E03D0-4710-4934-8244-25511201022A}" type="presParOf" srcId="{FB3A22C6-904D-4B84-897D-20E23AE52895}" destId="{864550D4-AA5B-4E6F-A614-D6E32A661E35}" srcOrd="14" destOrd="0" presId="urn:microsoft.com/office/officeart/2005/8/layout/hList7"/>
    <dgm:cxn modelId="{A1FF35C4-D273-40F0-A4A3-D028A3883898}" type="presParOf" srcId="{864550D4-AA5B-4E6F-A614-D6E32A661E35}" destId="{68684347-96D0-4BC6-84D0-82105D4039B8}" srcOrd="0" destOrd="0" presId="urn:microsoft.com/office/officeart/2005/8/layout/hList7"/>
    <dgm:cxn modelId="{515BCBD0-9C9E-49D2-A4B3-E59EAE526AC2}" type="presParOf" srcId="{864550D4-AA5B-4E6F-A614-D6E32A661E35}" destId="{B26B5FC3-7FFC-4748-969B-F8E4A61ED212}" srcOrd="1" destOrd="0" presId="urn:microsoft.com/office/officeart/2005/8/layout/hList7"/>
    <dgm:cxn modelId="{91FE51CF-DAAF-44EE-BDCC-CC4DFA703A26}" type="presParOf" srcId="{864550D4-AA5B-4E6F-A614-D6E32A661E35}" destId="{52099BA9-584F-4358-8BC2-5B9B5BF581F2}" srcOrd="2" destOrd="0" presId="urn:microsoft.com/office/officeart/2005/8/layout/hList7"/>
    <dgm:cxn modelId="{ED7CD16A-C47F-4FD6-9AB0-E372790AFBE7}" type="presParOf" srcId="{864550D4-AA5B-4E6F-A614-D6E32A661E35}" destId="{76893F31-4800-43CA-B854-1DE9004C4A39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9E7097A-C4C1-4D41-A344-9A8D3DEFDC32}" type="doc">
      <dgm:prSet loTypeId="urn:microsoft.com/office/officeart/2005/8/layout/hList7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A"/>
        </a:p>
      </dgm:t>
    </dgm:pt>
    <dgm:pt modelId="{33DB114F-488B-485A-AD7F-98B6425C22CA}">
      <dgm:prSet phldrT="[Text]"/>
      <dgm:spPr>
        <a:solidFill>
          <a:srgbClr val="C00000"/>
        </a:solidFill>
      </dgm:spPr>
      <dgm:t>
        <a:bodyPr/>
        <a:lstStyle/>
        <a:p>
          <a:r>
            <a:rPr lang="en-US" dirty="0"/>
            <a:t>Plan</a:t>
          </a:r>
          <a:endParaRPr lang="en-CA" dirty="0"/>
        </a:p>
      </dgm:t>
    </dgm:pt>
    <dgm:pt modelId="{AFC88CFE-6775-4087-B990-A7E1E24F8504}" type="parTrans" cxnId="{24609E20-ED05-46EF-9B84-2C6346F15CEB}">
      <dgm:prSet/>
      <dgm:spPr/>
      <dgm:t>
        <a:bodyPr/>
        <a:lstStyle/>
        <a:p>
          <a:endParaRPr lang="en-CA"/>
        </a:p>
      </dgm:t>
    </dgm:pt>
    <dgm:pt modelId="{F2A937E7-B1FC-4B27-893B-20DD47FEF5A0}" type="sibTrans" cxnId="{24609E20-ED05-46EF-9B84-2C6346F15CEB}">
      <dgm:prSet/>
      <dgm:spPr/>
      <dgm:t>
        <a:bodyPr/>
        <a:lstStyle/>
        <a:p>
          <a:endParaRPr lang="en-CA"/>
        </a:p>
      </dgm:t>
    </dgm:pt>
    <dgm:pt modelId="{114DC450-D796-4D9B-AAE7-675E152E3BDC}">
      <dgm:prSet phldrT="[Text]"/>
      <dgm:spPr/>
      <dgm:t>
        <a:bodyPr/>
        <a:lstStyle/>
        <a:p>
          <a:r>
            <a:rPr lang="en-US" dirty="0"/>
            <a:t>Recruit</a:t>
          </a:r>
          <a:endParaRPr lang="en-CA" dirty="0"/>
        </a:p>
      </dgm:t>
    </dgm:pt>
    <dgm:pt modelId="{D3F2C84F-155A-4F69-AF15-607461141C3C}" type="parTrans" cxnId="{68B1600D-D315-41FF-8F86-D7EC1CC7C44A}">
      <dgm:prSet/>
      <dgm:spPr/>
      <dgm:t>
        <a:bodyPr/>
        <a:lstStyle/>
        <a:p>
          <a:endParaRPr lang="en-CA"/>
        </a:p>
      </dgm:t>
    </dgm:pt>
    <dgm:pt modelId="{F8D8906C-28D4-456E-92D2-7F8694EE48FD}" type="sibTrans" cxnId="{68B1600D-D315-41FF-8F86-D7EC1CC7C44A}">
      <dgm:prSet/>
      <dgm:spPr/>
      <dgm:t>
        <a:bodyPr/>
        <a:lstStyle/>
        <a:p>
          <a:endParaRPr lang="en-CA"/>
        </a:p>
      </dgm:t>
    </dgm:pt>
    <dgm:pt modelId="{B4BF591C-D0D5-4238-9EFC-54EEB9D0A94A}">
      <dgm:prSet phldrT="[Text]"/>
      <dgm:spPr/>
      <dgm:t>
        <a:bodyPr/>
        <a:lstStyle/>
        <a:p>
          <a:r>
            <a:rPr lang="en-US" dirty="0"/>
            <a:t>Hire</a:t>
          </a:r>
          <a:endParaRPr lang="en-CA" dirty="0"/>
        </a:p>
      </dgm:t>
    </dgm:pt>
    <dgm:pt modelId="{F27DECEB-4A1F-4352-9518-B259CACB3A8D}" type="parTrans" cxnId="{6F582F5A-16BE-48AF-8232-3A4D0E183D1A}">
      <dgm:prSet/>
      <dgm:spPr/>
      <dgm:t>
        <a:bodyPr/>
        <a:lstStyle/>
        <a:p>
          <a:endParaRPr lang="en-CA"/>
        </a:p>
      </dgm:t>
    </dgm:pt>
    <dgm:pt modelId="{EBDF1419-BC4E-4F94-8C85-2AF7DA563153}" type="sibTrans" cxnId="{6F582F5A-16BE-48AF-8232-3A4D0E183D1A}">
      <dgm:prSet/>
      <dgm:spPr/>
      <dgm:t>
        <a:bodyPr/>
        <a:lstStyle/>
        <a:p>
          <a:endParaRPr lang="en-CA"/>
        </a:p>
      </dgm:t>
    </dgm:pt>
    <dgm:pt modelId="{986D6365-C743-4DC3-A91E-81889A0816A3}">
      <dgm:prSet phldrT="[Text]"/>
      <dgm:spPr/>
      <dgm:t>
        <a:bodyPr/>
        <a:lstStyle/>
        <a:p>
          <a:r>
            <a:rPr lang="en-US" dirty="0"/>
            <a:t>Orient</a:t>
          </a:r>
          <a:endParaRPr lang="en-CA" dirty="0"/>
        </a:p>
      </dgm:t>
    </dgm:pt>
    <dgm:pt modelId="{C115E5C6-C6C4-4AD3-8357-7F1C19FA2E92}" type="parTrans" cxnId="{170582F2-C0C9-4EC7-AFF1-A7782CD3C87A}">
      <dgm:prSet/>
      <dgm:spPr/>
      <dgm:t>
        <a:bodyPr/>
        <a:lstStyle/>
        <a:p>
          <a:endParaRPr lang="en-CA"/>
        </a:p>
      </dgm:t>
    </dgm:pt>
    <dgm:pt modelId="{163A6977-7931-4155-A817-1CC6B3978BDB}" type="sibTrans" cxnId="{170582F2-C0C9-4EC7-AFF1-A7782CD3C87A}">
      <dgm:prSet/>
      <dgm:spPr/>
      <dgm:t>
        <a:bodyPr/>
        <a:lstStyle/>
        <a:p>
          <a:endParaRPr lang="en-CA"/>
        </a:p>
      </dgm:t>
    </dgm:pt>
    <dgm:pt modelId="{7B9BCC7D-7970-4DDD-812E-D26783928ABF}">
      <dgm:prSet phldrT="[Text]"/>
      <dgm:spPr/>
      <dgm:t>
        <a:bodyPr/>
        <a:lstStyle/>
        <a:p>
          <a:r>
            <a:rPr lang="en-US" dirty="0"/>
            <a:t>Train</a:t>
          </a:r>
          <a:endParaRPr lang="en-CA" dirty="0"/>
        </a:p>
      </dgm:t>
    </dgm:pt>
    <dgm:pt modelId="{422E472B-7D56-413F-BCE1-053D2D513C00}" type="parTrans" cxnId="{DF899303-0206-42F4-BB92-3C13BF6C148C}">
      <dgm:prSet/>
      <dgm:spPr/>
      <dgm:t>
        <a:bodyPr/>
        <a:lstStyle/>
        <a:p>
          <a:endParaRPr lang="en-CA"/>
        </a:p>
      </dgm:t>
    </dgm:pt>
    <dgm:pt modelId="{1C19A1A6-0A9B-4433-A5F9-EA52D472C469}" type="sibTrans" cxnId="{DF899303-0206-42F4-BB92-3C13BF6C148C}">
      <dgm:prSet/>
      <dgm:spPr/>
      <dgm:t>
        <a:bodyPr/>
        <a:lstStyle/>
        <a:p>
          <a:endParaRPr lang="en-CA"/>
        </a:p>
      </dgm:t>
    </dgm:pt>
    <dgm:pt modelId="{FFC24F2B-61DF-4124-A286-6E084EC14457}">
      <dgm:prSet phldrT="[Text]"/>
      <dgm:spPr/>
      <dgm:t>
        <a:bodyPr/>
        <a:lstStyle/>
        <a:p>
          <a:r>
            <a:rPr lang="en-US" dirty="0"/>
            <a:t>Evaluate</a:t>
          </a:r>
          <a:endParaRPr lang="en-CA" dirty="0"/>
        </a:p>
      </dgm:t>
    </dgm:pt>
    <dgm:pt modelId="{FBC1FC8F-3CF3-4876-885C-820A49B93D31}" type="parTrans" cxnId="{12E28CEE-CA0F-4CA5-86D8-E4743994509A}">
      <dgm:prSet/>
      <dgm:spPr/>
      <dgm:t>
        <a:bodyPr/>
        <a:lstStyle/>
        <a:p>
          <a:endParaRPr lang="en-CA"/>
        </a:p>
      </dgm:t>
    </dgm:pt>
    <dgm:pt modelId="{2BFC4CBD-220D-4356-9F73-036894B17AA2}" type="sibTrans" cxnId="{12E28CEE-CA0F-4CA5-86D8-E4743994509A}">
      <dgm:prSet/>
      <dgm:spPr/>
      <dgm:t>
        <a:bodyPr/>
        <a:lstStyle/>
        <a:p>
          <a:endParaRPr lang="en-CA"/>
        </a:p>
      </dgm:t>
    </dgm:pt>
    <dgm:pt modelId="{D99A4968-F01B-46A5-A446-4113F09E8D60}">
      <dgm:prSet phldrT="[Text]"/>
      <dgm:spPr/>
      <dgm:t>
        <a:bodyPr/>
        <a:lstStyle/>
        <a:p>
          <a:r>
            <a:rPr lang="en-US" dirty="0"/>
            <a:t>Develop</a:t>
          </a:r>
          <a:endParaRPr lang="en-CA" dirty="0"/>
        </a:p>
      </dgm:t>
    </dgm:pt>
    <dgm:pt modelId="{868AE0D2-BD2F-4905-900E-8B9D25989702}" type="parTrans" cxnId="{A4B0E0B3-44CC-4B57-B72F-51AEF629846F}">
      <dgm:prSet/>
      <dgm:spPr/>
      <dgm:t>
        <a:bodyPr/>
        <a:lstStyle/>
        <a:p>
          <a:endParaRPr lang="en-CA"/>
        </a:p>
      </dgm:t>
    </dgm:pt>
    <dgm:pt modelId="{94D1C6EC-8B02-4699-861F-D74FD681261C}" type="sibTrans" cxnId="{A4B0E0B3-44CC-4B57-B72F-51AEF629846F}">
      <dgm:prSet/>
      <dgm:spPr/>
      <dgm:t>
        <a:bodyPr/>
        <a:lstStyle/>
        <a:p>
          <a:endParaRPr lang="en-CA"/>
        </a:p>
      </dgm:t>
    </dgm:pt>
    <dgm:pt modelId="{81EE8060-47D9-494E-96B7-0B173C40EC0E}">
      <dgm:prSet phldrT="[Text]"/>
      <dgm:spPr/>
      <dgm:t>
        <a:bodyPr/>
        <a:lstStyle/>
        <a:p>
          <a:r>
            <a:rPr lang="en-US" dirty="0"/>
            <a:t>Depart</a:t>
          </a:r>
          <a:endParaRPr lang="en-CA" dirty="0"/>
        </a:p>
      </dgm:t>
    </dgm:pt>
    <dgm:pt modelId="{1593410D-4155-42E6-84B3-4808BD883E92}" type="parTrans" cxnId="{9B6BB8F9-C019-4E0D-AA9E-DC46D6443306}">
      <dgm:prSet/>
      <dgm:spPr/>
      <dgm:t>
        <a:bodyPr/>
        <a:lstStyle/>
        <a:p>
          <a:endParaRPr lang="en-CA"/>
        </a:p>
      </dgm:t>
    </dgm:pt>
    <dgm:pt modelId="{0982E130-8746-4D71-8F6D-99CC449955F5}" type="sibTrans" cxnId="{9B6BB8F9-C019-4E0D-AA9E-DC46D6443306}">
      <dgm:prSet/>
      <dgm:spPr/>
      <dgm:t>
        <a:bodyPr/>
        <a:lstStyle/>
        <a:p>
          <a:endParaRPr lang="en-CA"/>
        </a:p>
      </dgm:t>
    </dgm:pt>
    <dgm:pt modelId="{AF0E5272-2BA9-4D67-ADCC-959EDB96EC9A}" type="pres">
      <dgm:prSet presAssocID="{F9E7097A-C4C1-4D41-A344-9A8D3DEFDC32}" presName="Name0" presStyleCnt="0">
        <dgm:presLayoutVars>
          <dgm:dir/>
          <dgm:resizeHandles val="exact"/>
        </dgm:presLayoutVars>
      </dgm:prSet>
      <dgm:spPr/>
    </dgm:pt>
    <dgm:pt modelId="{9CCE8D7A-687D-40F1-B50A-27D19ECB5CE6}" type="pres">
      <dgm:prSet presAssocID="{F9E7097A-C4C1-4D41-A344-9A8D3DEFDC32}" presName="fgShape" presStyleLbl="fgShp" presStyleIdx="0" presStyleCnt="1"/>
      <dgm:spPr/>
    </dgm:pt>
    <dgm:pt modelId="{FB3A22C6-904D-4B84-897D-20E23AE52895}" type="pres">
      <dgm:prSet presAssocID="{F9E7097A-C4C1-4D41-A344-9A8D3DEFDC32}" presName="linComp" presStyleCnt="0"/>
      <dgm:spPr/>
    </dgm:pt>
    <dgm:pt modelId="{2559E74D-E707-475F-8DEA-86F01C3AD39E}" type="pres">
      <dgm:prSet presAssocID="{33DB114F-488B-485A-AD7F-98B6425C22CA}" presName="compNode" presStyleCnt="0"/>
      <dgm:spPr/>
    </dgm:pt>
    <dgm:pt modelId="{6FE08B18-12E8-4B85-8681-28664D7454C4}" type="pres">
      <dgm:prSet presAssocID="{33DB114F-488B-485A-AD7F-98B6425C22CA}" presName="bkgdShape" presStyleLbl="node1" presStyleIdx="0" presStyleCnt="8"/>
      <dgm:spPr/>
    </dgm:pt>
    <dgm:pt modelId="{0A9B00CA-6E40-4E5B-BB9C-E2903A00A355}" type="pres">
      <dgm:prSet presAssocID="{33DB114F-488B-485A-AD7F-98B6425C22CA}" presName="nodeTx" presStyleLbl="node1" presStyleIdx="0" presStyleCnt="8">
        <dgm:presLayoutVars>
          <dgm:bulletEnabled val="1"/>
        </dgm:presLayoutVars>
      </dgm:prSet>
      <dgm:spPr/>
    </dgm:pt>
    <dgm:pt modelId="{C2EC719A-BD65-4E40-802C-529BA25EB2DE}" type="pres">
      <dgm:prSet presAssocID="{33DB114F-488B-485A-AD7F-98B6425C22CA}" presName="invisiNode" presStyleLbl="node1" presStyleIdx="0" presStyleCnt="8"/>
      <dgm:spPr/>
    </dgm:pt>
    <dgm:pt modelId="{3AD09FA0-1728-4F6A-A3C4-111E142DFF9E}" type="pres">
      <dgm:prSet presAssocID="{33DB114F-488B-485A-AD7F-98B6425C22CA}" presName="imagNode" presStyleLbl="fgImgPlace1" presStyleIdx="0" presStyleCnt="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ustomer review with solid fill"/>
        </a:ext>
      </dgm:extLst>
    </dgm:pt>
    <dgm:pt modelId="{1E0A5D79-7D24-4C56-8A2E-90A2E09890AD}" type="pres">
      <dgm:prSet presAssocID="{F2A937E7-B1FC-4B27-893B-20DD47FEF5A0}" presName="sibTrans" presStyleLbl="sibTrans2D1" presStyleIdx="0" presStyleCnt="0"/>
      <dgm:spPr/>
    </dgm:pt>
    <dgm:pt modelId="{892E28AD-A7F3-40DC-85E1-8E0B23EBC8DE}" type="pres">
      <dgm:prSet presAssocID="{114DC450-D796-4D9B-AAE7-675E152E3BDC}" presName="compNode" presStyleCnt="0"/>
      <dgm:spPr/>
    </dgm:pt>
    <dgm:pt modelId="{EEB2187C-27D3-41B7-AABA-5642D063E89B}" type="pres">
      <dgm:prSet presAssocID="{114DC450-D796-4D9B-AAE7-675E152E3BDC}" presName="bkgdShape" presStyleLbl="node1" presStyleIdx="1" presStyleCnt="8"/>
      <dgm:spPr/>
    </dgm:pt>
    <dgm:pt modelId="{45E3BE8F-78F4-40B8-B56B-D29B8F34DEB2}" type="pres">
      <dgm:prSet presAssocID="{114DC450-D796-4D9B-AAE7-675E152E3BDC}" presName="nodeTx" presStyleLbl="node1" presStyleIdx="1" presStyleCnt="8">
        <dgm:presLayoutVars>
          <dgm:bulletEnabled val="1"/>
        </dgm:presLayoutVars>
      </dgm:prSet>
      <dgm:spPr/>
    </dgm:pt>
    <dgm:pt modelId="{ED2043DF-77E1-4F9A-AB27-A82D3D0CA76E}" type="pres">
      <dgm:prSet presAssocID="{114DC450-D796-4D9B-AAE7-675E152E3BDC}" presName="invisiNode" presStyleLbl="node1" presStyleIdx="1" presStyleCnt="8"/>
      <dgm:spPr/>
    </dgm:pt>
    <dgm:pt modelId="{B6AE7565-B6A9-4FCA-A530-F99AB897FF6E}" type="pres">
      <dgm:prSet presAssocID="{114DC450-D796-4D9B-AAE7-675E152E3BDC}" presName="imagNode" presStyleLbl="fgImgPlace1" presStyleIdx="1" presStyleCnt="8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oardroom with solid fill"/>
        </a:ext>
      </dgm:extLst>
    </dgm:pt>
    <dgm:pt modelId="{1729916C-0451-4BC3-88D7-3731E0677A35}" type="pres">
      <dgm:prSet presAssocID="{F8D8906C-28D4-456E-92D2-7F8694EE48FD}" presName="sibTrans" presStyleLbl="sibTrans2D1" presStyleIdx="0" presStyleCnt="0"/>
      <dgm:spPr/>
    </dgm:pt>
    <dgm:pt modelId="{DE62BFE4-7E62-4676-8798-1BA7963B8059}" type="pres">
      <dgm:prSet presAssocID="{B4BF591C-D0D5-4238-9EFC-54EEB9D0A94A}" presName="compNode" presStyleCnt="0"/>
      <dgm:spPr/>
    </dgm:pt>
    <dgm:pt modelId="{8E79A3C8-967B-47D6-A519-EBA27F52C697}" type="pres">
      <dgm:prSet presAssocID="{B4BF591C-D0D5-4238-9EFC-54EEB9D0A94A}" presName="bkgdShape" presStyleLbl="node1" presStyleIdx="2" presStyleCnt="8"/>
      <dgm:spPr/>
    </dgm:pt>
    <dgm:pt modelId="{45ADFDED-3EBB-4D09-ADDA-448D334B29FF}" type="pres">
      <dgm:prSet presAssocID="{B4BF591C-D0D5-4238-9EFC-54EEB9D0A94A}" presName="nodeTx" presStyleLbl="node1" presStyleIdx="2" presStyleCnt="8">
        <dgm:presLayoutVars>
          <dgm:bulletEnabled val="1"/>
        </dgm:presLayoutVars>
      </dgm:prSet>
      <dgm:spPr/>
    </dgm:pt>
    <dgm:pt modelId="{3A3680CC-BC8F-41E7-9610-0E858FFBC4A6}" type="pres">
      <dgm:prSet presAssocID="{B4BF591C-D0D5-4238-9EFC-54EEB9D0A94A}" presName="invisiNode" presStyleLbl="node1" presStyleIdx="2" presStyleCnt="8"/>
      <dgm:spPr/>
    </dgm:pt>
    <dgm:pt modelId="{339FDADD-6149-4B8F-BC86-397F7B255047}" type="pres">
      <dgm:prSet presAssocID="{B4BF591C-D0D5-4238-9EFC-54EEB9D0A94A}" presName="imagNode" presStyleLbl="fgImgPlace1" presStyleIdx="2" presStyleCnt="8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andshake with solid fill"/>
        </a:ext>
      </dgm:extLst>
    </dgm:pt>
    <dgm:pt modelId="{D162FB0C-A2EF-43F7-8504-00FCC7078695}" type="pres">
      <dgm:prSet presAssocID="{EBDF1419-BC4E-4F94-8C85-2AF7DA563153}" presName="sibTrans" presStyleLbl="sibTrans2D1" presStyleIdx="0" presStyleCnt="0"/>
      <dgm:spPr/>
    </dgm:pt>
    <dgm:pt modelId="{B82B5459-0D48-4B25-B12A-05A8D7525800}" type="pres">
      <dgm:prSet presAssocID="{986D6365-C743-4DC3-A91E-81889A0816A3}" presName="compNode" presStyleCnt="0"/>
      <dgm:spPr/>
    </dgm:pt>
    <dgm:pt modelId="{9B54412F-A2A6-4605-9B60-D96452C192CC}" type="pres">
      <dgm:prSet presAssocID="{986D6365-C743-4DC3-A91E-81889A0816A3}" presName="bkgdShape" presStyleLbl="node1" presStyleIdx="3" presStyleCnt="8"/>
      <dgm:spPr/>
    </dgm:pt>
    <dgm:pt modelId="{AF8D6CFE-CE3B-4733-A8EF-983DDDEBE0BB}" type="pres">
      <dgm:prSet presAssocID="{986D6365-C743-4DC3-A91E-81889A0816A3}" presName="nodeTx" presStyleLbl="node1" presStyleIdx="3" presStyleCnt="8">
        <dgm:presLayoutVars>
          <dgm:bulletEnabled val="1"/>
        </dgm:presLayoutVars>
      </dgm:prSet>
      <dgm:spPr/>
    </dgm:pt>
    <dgm:pt modelId="{219073E1-2ACB-4687-8F49-C6AB48C81766}" type="pres">
      <dgm:prSet presAssocID="{986D6365-C743-4DC3-A91E-81889A0816A3}" presName="invisiNode" presStyleLbl="node1" presStyleIdx="3" presStyleCnt="8"/>
      <dgm:spPr/>
    </dgm:pt>
    <dgm:pt modelId="{8C5D83DD-7FD0-44B9-82BC-0FE373FEEC65}" type="pres">
      <dgm:prSet presAssocID="{986D6365-C743-4DC3-A91E-81889A0816A3}" presName="imagNode" presStyleLbl="fgImgPlace1" presStyleIdx="3" presStyleCnt="8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Inbox Check with solid fill"/>
        </a:ext>
      </dgm:extLst>
    </dgm:pt>
    <dgm:pt modelId="{CE6CA46B-8A26-4711-9425-644FF950FD8C}" type="pres">
      <dgm:prSet presAssocID="{163A6977-7931-4155-A817-1CC6B3978BDB}" presName="sibTrans" presStyleLbl="sibTrans2D1" presStyleIdx="0" presStyleCnt="0"/>
      <dgm:spPr/>
    </dgm:pt>
    <dgm:pt modelId="{7C252FB2-03A3-490E-84B8-BDBC920DC5FE}" type="pres">
      <dgm:prSet presAssocID="{7B9BCC7D-7970-4DDD-812E-D26783928ABF}" presName="compNode" presStyleCnt="0"/>
      <dgm:spPr/>
    </dgm:pt>
    <dgm:pt modelId="{92734880-9E1C-4A43-A37A-F08C3C7D2D31}" type="pres">
      <dgm:prSet presAssocID="{7B9BCC7D-7970-4DDD-812E-D26783928ABF}" presName="bkgdShape" presStyleLbl="node1" presStyleIdx="4" presStyleCnt="8"/>
      <dgm:spPr/>
    </dgm:pt>
    <dgm:pt modelId="{AF435826-6994-4A4E-98DE-DFC551969AD8}" type="pres">
      <dgm:prSet presAssocID="{7B9BCC7D-7970-4DDD-812E-D26783928ABF}" presName="nodeTx" presStyleLbl="node1" presStyleIdx="4" presStyleCnt="8">
        <dgm:presLayoutVars>
          <dgm:bulletEnabled val="1"/>
        </dgm:presLayoutVars>
      </dgm:prSet>
      <dgm:spPr/>
    </dgm:pt>
    <dgm:pt modelId="{921CC9B5-4478-4ADA-BC29-5E8E86703BE2}" type="pres">
      <dgm:prSet presAssocID="{7B9BCC7D-7970-4DDD-812E-D26783928ABF}" presName="invisiNode" presStyleLbl="node1" presStyleIdx="4" presStyleCnt="8"/>
      <dgm:spPr/>
    </dgm:pt>
    <dgm:pt modelId="{3575DDB7-3F75-45B8-8097-0B16D5A533EC}" type="pres">
      <dgm:prSet presAssocID="{7B9BCC7D-7970-4DDD-812E-D26783928ABF}" presName="imagNode" presStyleLbl="fgImgPlace1" presStyleIdx="4" presStyleCnt="8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Questions with solid fill"/>
        </a:ext>
      </dgm:extLst>
    </dgm:pt>
    <dgm:pt modelId="{4D6D9A8C-9CA3-4B28-91E9-BAE34BDCCC5E}" type="pres">
      <dgm:prSet presAssocID="{1C19A1A6-0A9B-4433-A5F9-EA52D472C469}" presName="sibTrans" presStyleLbl="sibTrans2D1" presStyleIdx="0" presStyleCnt="0"/>
      <dgm:spPr/>
    </dgm:pt>
    <dgm:pt modelId="{8F9AF873-C941-4F83-9588-785854FDA815}" type="pres">
      <dgm:prSet presAssocID="{FFC24F2B-61DF-4124-A286-6E084EC14457}" presName="compNode" presStyleCnt="0"/>
      <dgm:spPr/>
    </dgm:pt>
    <dgm:pt modelId="{D1C56625-98CE-45C4-BC55-F127E2B9BC12}" type="pres">
      <dgm:prSet presAssocID="{FFC24F2B-61DF-4124-A286-6E084EC14457}" presName="bkgdShape" presStyleLbl="node1" presStyleIdx="5" presStyleCnt="8"/>
      <dgm:spPr/>
    </dgm:pt>
    <dgm:pt modelId="{610AE07A-4BEC-4D74-84F3-C1E62FC751BA}" type="pres">
      <dgm:prSet presAssocID="{FFC24F2B-61DF-4124-A286-6E084EC14457}" presName="nodeTx" presStyleLbl="node1" presStyleIdx="5" presStyleCnt="8">
        <dgm:presLayoutVars>
          <dgm:bulletEnabled val="1"/>
        </dgm:presLayoutVars>
      </dgm:prSet>
      <dgm:spPr/>
    </dgm:pt>
    <dgm:pt modelId="{B4B5DCC4-7792-48FA-B152-1C9870F95F7D}" type="pres">
      <dgm:prSet presAssocID="{FFC24F2B-61DF-4124-A286-6E084EC14457}" presName="invisiNode" presStyleLbl="node1" presStyleIdx="5" presStyleCnt="8"/>
      <dgm:spPr/>
    </dgm:pt>
    <dgm:pt modelId="{91D2F01E-1169-427D-9376-160DC3B1722D}" type="pres">
      <dgm:prSet presAssocID="{FFC24F2B-61DF-4124-A286-6E084EC14457}" presName="imagNode" presStyleLbl="fgImgPlace1" presStyleIdx="5" presStyleCnt="8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ipboard Checked with solid fill"/>
        </a:ext>
      </dgm:extLst>
    </dgm:pt>
    <dgm:pt modelId="{CFD1349F-CE36-4254-BD63-1B641ACEF821}" type="pres">
      <dgm:prSet presAssocID="{2BFC4CBD-220D-4356-9F73-036894B17AA2}" presName="sibTrans" presStyleLbl="sibTrans2D1" presStyleIdx="0" presStyleCnt="0"/>
      <dgm:spPr/>
    </dgm:pt>
    <dgm:pt modelId="{F33B2F6C-9DFB-4728-9837-DAB85CE36F59}" type="pres">
      <dgm:prSet presAssocID="{D99A4968-F01B-46A5-A446-4113F09E8D60}" presName="compNode" presStyleCnt="0"/>
      <dgm:spPr/>
    </dgm:pt>
    <dgm:pt modelId="{9810F75A-F179-430F-9417-23044BA730C0}" type="pres">
      <dgm:prSet presAssocID="{D99A4968-F01B-46A5-A446-4113F09E8D60}" presName="bkgdShape" presStyleLbl="node1" presStyleIdx="6" presStyleCnt="8"/>
      <dgm:spPr/>
    </dgm:pt>
    <dgm:pt modelId="{D10FD72F-99AA-4C07-89BF-BB8CA1A4C4CD}" type="pres">
      <dgm:prSet presAssocID="{D99A4968-F01B-46A5-A446-4113F09E8D60}" presName="nodeTx" presStyleLbl="node1" presStyleIdx="6" presStyleCnt="8">
        <dgm:presLayoutVars>
          <dgm:bulletEnabled val="1"/>
        </dgm:presLayoutVars>
      </dgm:prSet>
      <dgm:spPr/>
    </dgm:pt>
    <dgm:pt modelId="{3555ACA0-48F3-4472-8246-973F614B6637}" type="pres">
      <dgm:prSet presAssocID="{D99A4968-F01B-46A5-A446-4113F09E8D60}" presName="invisiNode" presStyleLbl="node1" presStyleIdx="6" presStyleCnt="8"/>
      <dgm:spPr/>
    </dgm:pt>
    <dgm:pt modelId="{ACBE4BAF-05F2-4C27-A61E-60C43F33CDCD}" type="pres">
      <dgm:prSet presAssocID="{D99A4968-F01B-46A5-A446-4113F09E8D60}" presName="imagNode" presStyleLbl="fgImgPlace1" presStyleIdx="6" presStyleCnt="8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erson with idea with solid fill"/>
        </a:ext>
      </dgm:extLst>
    </dgm:pt>
    <dgm:pt modelId="{3008D5CD-2D6F-4873-878B-B42550C8EA29}" type="pres">
      <dgm:prSet presAssocID="{94D1C6EC-8B02-4699-861F-D74FD681261C}" presName="sibTrans" presStyleLbl="sibTrans2D1" presStyleIdx="0" presStyleCnt="0"/>
      <dgm:spPr/>
    </dgm:pt>
    <dgm:pt modelId="{864550D4-AA5B-4E6F-A614-D6E32A661E35}" type="pres">
      <dgm:prSet presAssocID="{81EE8060-47D9-494E-96B7-0B173C40EC0E}" presName="compNode" presStyleCnt="0"/>
      <dgm:spPr/>
    </dgm:pt>
    <dgm:pt modelId="{68684347-96D0-4BC6-84D0-82105D4039B8}" type="pres">
      <dgm:prSet presAssocID="{81EE8060-47D9-494E-96B7-0B173C40EC0E}" presName="bkgdShape" presStyleLbl="node1" presStyleIdx="7" presStyleCnt="8"/>
      <dgm:spPr/>
    </dgm:pt>
    <dgm:pt modelId="{B26B5FC3-7FFC-4748-969B-F8E4A61ED212}" type="pres">
      <dgm:prSet presAssocID="{81EE8060-47D9-494E-96B7-0B173C40EC0E}" presName="nodeTx" presStyleLbl="node1" presStyleIdx="7" presStyleCnt="8">
        <dgm:presLayoutVars>
          <dgm:bulletEnabled val="1"/>
        </dgm:presLayoutVars>
      </dgm:prSet>
      <dgm:spPr/>
    </dgm:pt>
    <dgm:pt modelId="{52099BA9-584F-4358-8BC2-5B9B5BF581F2}" type="pres">
      <dgm:prSet presAssocID="{81EE8060-47D9-494E-96B7-0B173C40EC0E}" presName="invisiNode" presStyleLbl="node1" presStyleIdx="7" presStyleCnt="8"/>
      <dgm:spPr/>
    </dgm:pt>
    <dgm:pt modelId="{76893F31-4800-43CA-B854-1DE9004C4A39}" type="pres">
      <dgm:prSet presAssocID="{81EE8060-47D9-494E-96B7-0B173C40EC0E}" presName="imagNode" presStyleLbl="fgImgPlace1" presStyleIdx="7" presStyleCnt="8"/>
      <dgm:spPr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Wave Gesture with solid fill"/>
        </a:ext>
      </dgm:extLst>
    </dgm:pt>
  </dgm:ptLst>
  <dgm:cxnLst>
    <dgm:cxn modelId="{01795100-3D26-449E-B28E-7C86EDC53745}" type="presOf" srcId="{B4BF591C-D0D5-4238-9EFC-54EEB9D0A94A}" destId="{8E79A3C8-967B-47D6-A519-EBA27F52C697}" srcOrd="0" destOrd="0" presId="urn:microsoft.com/office/officeart/2005/8/layout/hList7"/>
    <dgm:cxn modelId="{ADE5FB01-125F-40D7-A41E-496D793F02C4}" type="presOf" srcId="{114DC450-D796-4D9B-AAE7-675E152E3BDC}" destId="{EEB2187C-27D3-41B7-AABA-5642D063E89B}" srcOrd="0" destOrd="0" presId="urn:microsoft.com/office/officeart/2005/8/layout/hList7"/>
    <dgm:cxn modelId="{DF899303-0206-42F4-BB92-3C13BF6C148C}" srcId="{F9E7097A-C4C1-4D41-A344-9A8D3DEFDC32}" destId="{7B9BCC7D-7970-4DDD-812E-D26783928ABF}" srcOrd="4" destOrd="0" parTransId="{422E472B-7D56-413F-BCE1-053D2D513C00}" sibTransId="{1C19A1A6-0A9B-4433-A5F9-EA52D472C469}"/>
    <dgm:cxn modelId="{8813CD08-EFC6-4836-93B2-528A2DD92D10}" type="presOf" srcId="{81EE8060-47D9-494E-96B7-0B173C40EC0E}" destId="{B26B5FC3-7FFC-4748-969B-F8E4A61ED212}" srcOrd="1" destOrd="0" presId="urn:microsoft.com/office/officeart/2005/8/layout/hList7"/>
    <dgm:cxn modelId="{68B1600D-D315-41FF-8F86-D7EC1CC7C44A}" srcId="{F9E7097A-C4C1-4D41-A344-9A8D3DEFDC32}" destId="{114DC450-D796-4D9B-AAE7-675E152E3BDC}" srcOrd="1" destOrd="0" parTransId="{D3F2C84F-155A-4F69-AF15-607461141C3C}" sibTransId="{F8D8906C-28D4-456E-92D2-7F8694EE48FD}"/>
    <dgm:cxn modelId="{DB624715-198B-4AFB-A019-07E9A07FB66F}" type="presOf" srcId="{163A6977-7931-4155-A817-1CC6B3978BDB}" destId="{CE6CA46B-8A26-4711-9425-644FF950FD8C}" srcOrd="0" destOrd="0" presId="urn:microsoft.com/office/officeart/2005/8/layout/hList7"/>
    <dgm:cxn modelId="{6105AB16-F625-41DB-BE16-710E5F29B7D9}" type="presOf" srcId="{114DC450-D796-4D9B-AAE7-675E152E3BDC}" destId="{45E3BE8F-78F4-40B8-B56B-D29B8F34DEB2}" srcOrd="1" destOrd="0" presId="urn:microsoft.com/office/officeart/2005/8/layout/hList7"/>
    <dgm:cxn modelId="{6B869820-CB2D-4BA2-A089-AD6217B09714}" type="presOf" srcId="{81EE8060-47D9-494E-96B7-0B173C40EC0E}" destId="{68684347-96D0-4BC6-84D0-82105D4039B8}" srcOrd="0" destOrd="0" presId="urn:microsoft.com/office/officeart/2005/8/layout/hList7"/>
    <dgm:cxn modelId="{24609E20-ED05-46EF-9B84-2C6346F15CEB}" srcId="{F9E7097A-C4C1-4D41-A344-9A8D3DEFDC32}" destId="{33DB114F-488B-485A-AD7F-98B6425C22CA}" srcOrd="0" destOrd="0" parTransId="{AFC88CFE-6775-4087-B990-A7E1E24F8504}" sibTransId="{F2A937E7-B1FC-4B27-893B-20DD47FEF5A0}"/>
    <dgm:cxn modelId="{73972639-0888-4EE6-AAB5-AC912CA03260}" type="presOf" srcId="{33DB114F-488B-485A-AD7F-98B6425C22CA}" destId="{0A9B00CA-6E40-4E5B-BB9C-E2903A00A355}" srcOrd="1" destOrd="0" presId="urn:microsoft.com/office/officeart/2005/8/layout/hList7"/>
    <dgm:cxn modelId="{6D7E2E3A-2934-462F-A130-F8275FC05136}" type="presOf" srcId="{94D1C6EC-8B02-4699-861F-D74FD681261C}" destId="{3008D5CD-2D6F-4873-878B-B42550C8EA29}" srcOrd="0" destOrd="0" presId="urn:microsoft.com/office/officeart/2005/8/layout/hList7"/>
    <dgm:cxn modelId="{5F752860-E210-4578-98E2-A4E081467DFB}" type="presOf" srcId="{D99A4968-F01B-46A5-A446-4113F09E8D60}" destId="{9810F75A-F179-430F-9417-23044BA730C0}" srcOrd="0" destOrd="0" presId="urn:microsoft.com/office/officeart/2005/8/layout/hList7"/>
    <dgm:cxn modelId="{25751D45-8A94-49B3-9D5A-A63485F170FA}" type="presOf" srcId="{F9E7097A-C4C1-4D41-A344-9A8D3DEFDC32}" destId="{AF0E5272-2BA9-4D67-ADCC-959EDB96EC9A}" srcOrd="0" destOrd="0" presId="urn:microsoft.com/office/officeart/2005/8/layout/hList7"/>
    <dgm:cxn modelId="{B1C7E852-7789-4602-A912-A4FAAD55CFF0}" type="presOf" srcId="{7B9BCC7D-7970-4DDD-812E-D26783928ABF}" destId="{92734880-9E1C-4A43-A37A-F08C3C7D2D31}" srcOrd="0" destOrd="0" presId="urn:microsoft.com/office/officeart/2005/8/layout/hList7"/>
    <dgm:cxn modelId="{6DF53357-FCAD-4A16-B7A8-ED7B5DDD0256}" type="presOf" srcId="{986D6365-C743-4DC3-A91E-81889A0816A3}" destId="{9B54412F-A2A6-4605-9B60-D96452C192CC}" srcOrd="0" destOrd="0" presId="urn:microsoft.com/office/officeart/2005/8/layout/hList7"/>
    <dgm:cxn modelId="{E565A559-9FBF-43E9-B667-E3AE32C1891B}" type="presOf" srcId="{F8D8906C-28D4-456E-92D2-7F8694EE48FD}" destId="{1729916C-0451-4BC3-88D7-3731E0677A35}" srcOrd="0" destOrd="0" presId="urn:microsoft.com/office/officeart/2005/8/layout/hList7"/>
    <dgm:cxn modelId="{6F582F5A-16BE-48AF-8232-3A4D0E183D1A}" srcId="{F9E7097A-C4C1-4D41-A344-9A8D3DEFDC32}" destId="{B4BF591C-D0D5-4238-9EFC-54EEB9D0A94A}" srcOrd="2" destOrd="0" parTransId="{F27DECEB-4A1F-4352-9518-B259CACB3A8D}" sibTransId="{EBDF1419-BC4E-4F94-8C85-2AF7DA563153}"/>
    <dgm:cxn modelId="{B9F3A096-9B3E-4E7E-84D4-9890F9BEBF1F}" type="presOf" srcId="{2BFC4CBD-220D-4356-9F73-036894B17AA2}" destId="{CFD1349F-CE36-4254-BD63-1B641ACEF821}" srcOrd="0" destOrd="0" presId="urn:microsoft.com/office/officeart/2005/8/layout/hList7"/>
    <dgm:cxn modelId="{D72688A6-7157-4B23-88CB-AB65CE1985CB}" type="presOf" srcId="{986D6365-C743-4DC3-A91E-81889A0816A3}" destId="{AF8D6CFE-CE3B-4733-A8EF-983DDDEBE0BB}" srcOrd="1" destOrd="0" presId="urn:microsoft.com/office/officeart/2005/8/layout/hList7"/>
    <dgm:cxn modelId="{7C1F08A9-873C-4D3C-B8EE-AE86D0190BCB}" type="presOf" srcId="{7B9BCC7D-7970-4DDD-812E-D26783928ABF}" destId="{AF435826-6994-4A4E-98DE-DFC551969AD8}" srcOrd="1" destOrd="0" presId="urn:microsoft.com/office/officeart/2005/8/layout/hList7"/>
    <dgm:cxn modelId="{A4B0E0B3-44CC-4B57-B72F-51AEF629846F}" srcId="{F9E7097A-C4C1-4D41-A344-9A8D3DEFDC32}" destId="{D99A4968-F01B-46A5-A446-4113F09E8D60}" srcOrd="6" destOrd="0" parTransId="{868AE0D2-BD2F-4905-900E-8B9D25989702}" sibTransId="{94D1C6EC-8B02-4699-861F-D74FD681261C}"/>
    <dgm:cxn modelId="{A6EF1ABB-D61F-4F48-9A0A-CC469F82B6A3}" type="presOf" srcId="{B4BF591C-D0D5-4238-9EFC-54EEB9D0A94A}" destId="{45ADFDED-3EBB-4D09-ADDA-448D334B29FF}" srcOrd="1" destOrd="0" presId="urn:microsoft.com/office/officeart/2005/8/layout/hList7"/>
    <dgm:cxn modelId="{AB44E6BB-64A1-4973-9B59-53F505FFD423}" type="presOf" srcId="{F2A937E7-B1FC-4B27-893B-20DD47FEF5A0}" destId="{1E0A5D79-7D24-4C56-8A2E-90A2E09890AD}" srcOrd="0" destOrd="0" presId="urn:microsoft.com/office/officeart/2005/8/layout/hList7"/>
    <dgm:cxn modelId="{39B2E0C4-A727-47F9-9315-B007416579C1}" type="presOf" srcId="{FFC24F2B-61DF-4124-A286-6E084EC14457}" destId="{D1C56625-98CE-45C4-BC55-F127E2B9BC12}" srcOrd="0" destOrd="0" presId="urn:microsoft.com/office/officeart/2005/8/layout/hList7"/>
    <dgm:cxn modelId="{B0BBB9CF-813F-4AF3-8F02-D3D5FDDA06C8}" type="presOf" srcId="{33DB114F-488B-485A-AD7F-98B6425C22CA}" destId="{6FE08B18-12E8-4B85-8681-28664D7454C4}" srcOrd="0" destOrd="0" presId="urn:microsoft.com/office/officeart/2005/8/layout/hList7"/>
    <dgm:cxn modelId="{17BFFED6-9EF3-4CE7-AAA2-3C987F5C6758}" type="presOf" srcId="{FFC24F2B-61DF-4124-A286-6E084EC14457}" destId="{610AE07A-4BEC-4D74-84F3-C1E62FC751BA}" srcOrd="1" destOrd="0" presId="urn:microsoft.com/office/officeart/2005/8/layout/hList7"/>
    <dgm:cxn modelId="{81B387E0-557A-45F0-ADAC-7D4238F247C1}" type="presOf" srcId="{D99A4968-F01B-46A5-A446-4113F09E8D60}" destId="{D10FD72F-99AA-4C07-89BF-BB8CA1A4C4CD}" srcOrd="1" destOrd="0" presId="urn:microsoft.com/office/officeart/2005/8/layout/hList7"/>
    <dgm:cxn modelId="{12E28CEE-CA0F-4CA5-86D8-E4743994509A}" srcId="{F9E7097A-C4C1-4D41-A344-9A8D3DEFDC32}" destId="{FFC24F2B-61DF-4124-A286-6E084EC14457}" srcOrd="5" destOrd="0" parTransId="{FBC1FC8F-3CF3-4876-885C-820A49B93D31}" sibTransId="{2BFC4CBD-220D-4356-9F73-036894B17AA2}"/>
    <dgm:cxn modelId="{56410AEF-A0B0-4BB2-9020-33D552B542E4}" type="presOf" srcId="{EBDF1419-BC4E-4F94-8C85-2AF7DA563153}" destId="{D162FB0C-A2EF-43F7-8504-00FCC7078695}" srcOrd="0" destOrd="0" presId="urn:microsoft.com/office/officeart/2005/8/layout/hList7"/>
    <dgm:cxn modelId="{170582F2-C0C9-4EC7-AFF1-A7782CD3C87A}" srcId="{F9E7097A-C4C1-4D41-A344-9A8D3DEFDC32}" destId="{986D6365-C743-4DC3-A91E-81889A0816A3}" srcOrd="3" destOrd="0" parTransId="{C115E5C6-C6C4-4AD3-8357-7F1C19FA2E92}" sibTransId="{163A6977-7931-4155-A817-1CC6B3978BDB}"/>
    <dgm:cxn modelId="{F6A43BF4-32D0-4DCC-883A-4D83E0EB39EA}" type="presOf" srcId="{1C19A1A6-0A9B-4433-A5F9-EA52D472C469}" destId="{4D6D9A8C-9CA3-4B28-91E9-BAE34BDCCC5E}" srcOrd="0" destOrd="0" presId="urn:microsoft.com/office/officeart/2005/8/layout/hList7"/>
    <dgm:cxn modelId="{9B6BB8F9-C019-4E0D-AA9E-DC46D6443306}" srcId="{F9E7097A-C4C1-4D41-A344-9A8D3DEFDC32}" destId="{81EE8060-47D9-494E-96B7-0B173C40EC0E}" srcOrd="7" destOrd="0" parTransId="{1593410D-4155-42E6-84B3-4808BD883E92}" sibTransId="{0982E130-8746-4D71-8F6D-99CC449955F5}"/>
    <dgm:cxn modelId="{2F2FB6B5-E3CA-4A67-87D2-DB4FA7AF6769}" type="presParOf" srcId="{AF0E5272-2BA9-4D67-ADCC-959EDB96EC9A}" destId="{9CCE8D7A-687D-40F1-B50A-27D19ECB5CE6}" srcOrd="0" destOrd="0" presId="urn:microsoft.com/office/officeart/2005/8/layout/hList7"/>
    <dgm:cxn modelId="{008D9FC6-C1D0-4397-8BC8-F5039503833B}" type="presParOf" srcId="{AF0E5272-2BA9-4D67-ADCC-959EDB96EC9A}" destId="{FB3A22C6-904D-4B84-897D-20E23AE52895}" srcOrd="1" destOrd="0" presId="urn:microsoft.com/office/officeart/2005/8/layout/hList7"/>
    <dgm:cxn modelId="{8B0080A4-28CE-45B2-9D5C-6847D6793CDA}" type="presParOf" srcId="{FB3A22C6-904D-4B84-897D-20E23AE52895}" destId="{2559E74D-E707-475F-8DEA-86F01C3AD39E}" srcOrd="0" destOrd="0" presId="urn:microsoft.com/office/officeart/2005/8/layout/hList7"/>
    <dgm:cxn modelId="{EA320D5F-20A9-44C5-BC73-7E9EA0680AF8}" type="presParOf" srcId="{2559E74D-E707-475F-8DEA-86F01C3AD39E}" destId="{6FE08B18-12E8-4B85-8681-28664D7454C4}" srcOrd="0" destOrd="0" presId="urn:microsoft.com/office/officeart/2005/8/layout/hList7"/>
    <dgm:cxn modelId="{F517E67F-7120-49A6-BBE9-7F0F12F27F39}" type="presParOf" srcId="{2559E74D-E707-475F-8DEA-86F01C3AD39E}" destId="{0A9B00CA-6E40-4E5B-BB9C-E2903A00A355}" srcOrd="1" destOrd="0" presId="urn:microsoft.com/office/officeart/2005/8/layout/hList7"/>
    <dgm:cxn modelId="{1A5BEE42-27BE-4A20-9590-A9E8F578F714}" type="presParOf" srcId="{2559E74D-E707-475F-8DEA-86F01C3AD39E}" destId="{C2EC719A-BD65-4E40-802C-529BA25EB2DE}" srcOrd="2" destOrd="0" presId="urn:microsoft.com/office/officeart/2005/8/layout/hList7"/>
    <dgm:cxn modelId="{6BB8A6DD-FE18-4C6B-91DB-7C4CC45B8045}" type="presParOf" srcId="{2559E74D-E707-475F-8DEA-86F01C3AD39E}" destId="{3AD09FA0-1728-4F6A-A3C4-111E142DFF9E}" srcOrd="3" destOrd="0" presId="urn:microsoft.com/office/officeart/2005/8/layout/hList7"/>
    <dgm:cxn modelId="{46A88890-E7D0-448A-8F57-82AC126C12C8}" type="presParOf" srcId="{FB3A22C6-904D-4B84-897D-20E23AE52895}" destId="{1E0A5D79-7D24-4C56-8A2E-90A2E09890AD}" srcOrd="1" destOrd="0" presId="urn:microsoft.com/office/officeart/2005/8/layout/hList7"/>
    <dgm:cxn modelId="{167F38DA-5504-4315-AAAC-F36C377CDB2B}" type="presParOf" srcId="{FB3A22C6-904D-4B84-897D-20E23AE52895}" destId="{892E28AD-A7F3-40DC-85E1-8E0B23EBC8DE}" srcOrd="2" destOrd="0" presId="urn:microsoft.com/office/officeart/2005/8/layout/hList7"/>
    <dgm:cxn modelId="{50B80177-C2AA-4B6C-8E8E-5D5C63ECEEDF}" type="presParOf" srcId="{892E28AD-A7F3-40DC-85E1-8E0B23EBC8DE}" destId="{EEB2187C-27D3-41B7-AABA-5642D063E89B}" srcOrd="0" destOrd="0" presId="urn:microsoft.com/office/officeart/2005/8/layout/hList7"/>
    <dgm:cxn modelId="{EC50477F-02AA-4363-9B6B-B824E9E3A0DE}" type="presParOf" srcId="{892E28AD-A7F3-40DC-85E1-8E0B23EBC8DE}" destId="{45E3BE8F-78F4-40B8-B56B-D29B8F34DEB2}" srcOrd="1" destOrd="0" presId="urn:microsoft.com/office/officeart/2005/8/layout/hList7"/>
    <dgm:cxn modelId="{01D33C40-A711-416B-9066-113FC8BA2C70}" type="presParOf" srcId="{892E28AD-A7F3-40DC-85E1-8E0B23EBC8DE}" destId="{ED2043DF-77E1-4F9A-AB27-A82D3D0CA76E}" srcOrd="2" destOrd="0" presId="urn:microsoft.com/office/officeart/2005/8/layout/hList7"/>
    <dgm:cxn modelId="{9F17588A-1BFF-4F94-B009-53FCF813C8E5}" type="presParOf" srcId="{892E28AD-A7F3-40DC-85E1-8E0B23EBC8DE}" destId="{B6AE7565-B6A9-4FCA-A530-F99AB897FF6E}" srcOrd="3" destOrd="0" presId="urn:microsoft.com/office/officeart/2005/8/layout/hList7"/>
    <dgm:cxn modelId="{6FF8BD73-E55D-4105-98C5-6A477F36B25E}" type="presParOf" srcId="{FB3A22C6-904D-4B84-897D-20E23AE52895}" destId="{1729916C-0451-4BC3-88D7-3731E0677A35}" srcOrd="3" destOrd="0" presId="urn:microsoft.com/office/officeart/2005/8/layout/hList7"/>
    <dgm:cxn modelId="{693BB9E0-2E62-4E5C-BE43-713BA60A2258}" type="presParOf" srcId="{FB3A22C6-904D-4B84-897D-20E23AE52895}" destId="{DE62BFE4-7E62-4676-8798-1BA7963B8059}" srcOrd="4" destOrd="0" presId="urn:microsoft.com/office/officeart/2005/8/layout/hList7"/>
    <dgm:cxn modelId="{E72590BE-9779-4B17-92BB-B4F6381BCB44}" type="presParOf" srcId="{DE62BFE4-7E62-4676-8798-1BA7963B8059}" destId="{8E79A3C8-967B-47D6-A519-EBA27F52C697}" srcOrd="0" destOrd="0" presId="urn:microsoft.com/office/officeart/2005/8/layout/hList7"/>
    <dgm:cxn modelId="{39188779-38BB-4520-B5B5-34583AC3E41F}" type="presParOf" srcId="{DE62BFE4-7E62-4676-8798-1BA7963B8059}" destId="{45ADFDED-3EBB-4D09-ADDA-448D334B29FF}" srcOrd="1" destOrd="0" presId="urn:microsoft.com/office/officeart/2005/8/layout/hList7"/>
    <dgm:cxn modelId="{279B100B-33A0-4F00-B924-B28436368207}" type="presParOf" srcId="{DE62BFE4-7E62-4676-8798-1BA7963B8059}" destId="{3A3680CC-BC8F-41E7-9610-0E858FFBC4A6}" srcOrd="2" destOrd="0" presId="urn:microsoft.com/office/officeart/2005/8/layout/hList7"/>
    <dgm:cxn modelId="{EA656888-30D2-4E4D-9DE1-09EC40E2C962}" type="presParOf" srcId="{DE62BFE4-7E62-4676-8798-1BA7963B8059}" destId="{339FDADD-6149-4B8F-BC86-397F7B255047}" srcOrd="3" destOrd="0" presId="urn:microsoft.com/office/officeart/2005/8/layout/hList7"/>
    <dgm:cxn modelId="{FF508F09-810A-4055-A17F-9C4D049C658B}" type="presParOf" srcId="{FB3A22C6-904D-4B84-897D-20E23AE52895}" destId="{D162FB0C-A2EF-43F7-8504-00FCC7078695}" srcOrd="5" destOrd="0" presId="urn:microsoft.com/office/officeart/2005/8/layout/hList7"/>
    <dgm:cxn modelId="{7CA1662E-EB83-49BB-A691-B1C750CEE751}" type="presParOf" srcId="{FB3A22C6-904D-4B84-897D-20E23AE52895}" destId="{B82B5459-0D48-4B25-B12A-05A8D7525800}" srcOrd="6" destOrd="0" presId="urn:microsoft.com/office/officeart/2005/8/layout/hList7"/>
    <dgm:cxn modelId="{2B01FA98-28AE-4817-BC37-9D89E73F645C}" type="presParOf" srcId="{B82B5459-0D48-4B25-B12A-05A8D7525800}" destId="{9B54412F-A2A6-4605-9B60-D96452C192CC}" srcOrd="0" destOrd="0" presId="urn:microsoft.com/office/officeart/2005/8/layout/hList7"/>
    <dgm:cxn modelId="{9AB25202-F9D3-4E0D-B7B2-016695545551}" type="presParOf" srcId="{B82B5459-0D48-4B25-B12A-05A8D7525800}" destId="{AF8D6CFE-CE3B-4733-A8EF-983DDDEBE0BB}" srcOrd="1" destOrd="0" presId="urn:microsoft.com/office/officeart/2005/8/layout/hList7"/>
    <dgm:cxn modelId="{3787F777-E9B4-4F51-B95A-8EAC506B6154}" type="presParOf" srcId="{B82B5459-0D48-4B25-B12A-05A8D7525800}" destId="{219073E1-2ACB-4687-8F49-C6AB48C81766}" srcOrd="2" destOrd="0" presId="urn:microsoft.com/office/officeart/2005/8/layout/hList7"/>
    <dgm:cxn modelId="{BEE7E558-CC4A-4409-A3A8-E00468F8EB77}" type="presParOf" srcId="{B82B5459-0D48-4B25-B12A-05A8D7525800}" destId="{8C5D83DD-7FD0-44B9-82BC-0FE373FEEC65}" srcOrd="3" destOrd="0" presId="urn:microsoft.com/office/officeart/2005/8/layout/hList7"/>
    <dgm:cxn modelId="{A94C6E49-349C-4AC4-B0A4-617DED926F72}" type="presParOf" srcId="{FB3A22C6-904D-4B84-897D-20E23AE52895}" destId="{CE6CA46B-8A26-4711-9425-644FF950FD8C}" srcOrd="7" destOrd="0" presId="urn:microsoft.com/office/officeart/2005/8/layout/hList7"/>
    <dgm:cxn modelId="{0307B770-9F00-4BF1-BF06-665B70EF8908}" type="presParOf" srcId="{FB3A22C6-904D-4B84-897D-20E23AE52895}" destId="{7C252FB2-03A3-490E-84B8-BDBC920DC5FE}" srcOrd="8" destOrd="0" presId="urn:microsoft.com/office/officeart/2005/8/layout/hList7"/>
    <dgm:cxn modelId="{A624450F-F6F5-4612-8D95-D7EA49909463}" type="presParOf" srcId="{7C252FB2-03A3-490E-84B8-BDBC920DC5FE}" destId="{92734880-9E1C-4A43-A37A-F08C3C7D2D31}" srcOrd="0" destOrd="0" presId="urn:microsoft.com/office/officeart/2005/8/layout/hList7"/>
    <dgm:cxn modelId="{09A36B3C-8A6B-4EFF-8B68-403F7B16D862}" type="presParOf" srcId="{7C252FB2-03A3-490E-84B8-BDBC920DC5FE}" destId="{AF435826-6994-4A4E-98DE-DFC551969AD8}" srcOrd="1" destOrd="0" presId="urn:microsoft.com/office/officeart/2005/8/layout/hList7"/>
    <dgm:cxn modelId="{21E344C6-2FF9-4701-8858-04AC38211DBD}" type="presParOf" srcId="{7C252FB2-03A3-490E-84B8-BDBC920DC5FE}" destId="{921CC9B5-4478-4ADA-BC29-5E8E86703BE2}" srcOrd="2" destOrd="0" presId="urn:microsoft.com/office/officeart/2005/8/layout/hList7"/>
    <dgm:cxn modelId="{FFAF4028-9186-4983-A9EB-D98187834B54}" type="presParOf" srcId="{7C252FB2-03A3-490E-84B8-BDBC920DC5FE}" destId="{3575DDB7-3F75-45B8-8097-0B16D5A533EC}" srcOrd="3" destOrd="0" presId="urn:microsoft.com/office/officeart/2005/8/layout/hList7"/>
    <dgm:cxn modelId="{53CA8D4E-713A-477C-9E77-B154C2B2D4CF}" type="presParOf" srcId="{FB3A22C6-904D-4B84-897D-20E23AE52895}" destId="{4D6D9A8C-9CA3-4B28-91E9-BAE34BDCCC5E}" srcOrd="9" destOrd="0" presId="urn:microsoft.com/office/officeart/2005/8/layout/hList7"/>
    <dgm:cxn modelId="{0754375A-A6AC-4709-B42D-5F613216CC79}" type="presParOf" srcId="{FB3A22C6-904D-4B84-897D-20E23AE52895}" destId="{8F9AF873-C941-4F83-9588-785854FDA815}" srcOrd="10" destOrd="0" presId="urn:microsoft.com/office/officeart/2005/8/layout/hList7"/>
    <dgm:cxn modelId="{E6218C8A-3202-440A-8347-F064C1ED5C04}" type="presParOf" srcId="{8F9AF873-C941-4F83-9588-785854FDA815}" destId="{D1C56625-98CE-45C4-BC55-F127E2B9BC12}" srcOrd="0" destOrd="0" presId="urn:microsoft.com/office/officeart/2005/8/layout/hList7"/>
    <dgm:cxn modelId="{7F1A9AF7-8672-4BB8-ADB7-B05FF7D749D0}" type="presParOf" srcId="{8F9AF873-C941-4F83-9588-785854FDA815}" destId="{610AE07A-4BEC-4D74-84F3-C1E62FC751BA}" srcOrd="1" destOrd="0" presId="urn:microsoft.com/office/officeart/2005/8/layout/hList7"/>
    <dgm:cxn modelId="{7DEAD9B0-3BAD-421C-AA55-F28DF5C99FC9}" type="presParOf" srcId="{8F9AF873-C941-4F83-9588-785854FDA815}" destId="{B4B5DCC4-7792-48FA-B152-1C9870F95F7D}" srcOrd="2" destOrd="0" presId="urn:microsoft.com/office/officeart/2005/8/layout/hList7"/>
    <dgm:cxn modelId="{E662AEAE-51C2-4461-843B-B6D4447E6CB1}" type="presParOf" srcId="{8F9AF873-C941-4F83-9588-785854FDA815}" destId="{91D2F01E-1169-427D-9376-160DC3B1722D}" srcOrd="3" destOrd="0" presId="urn:microsoft.com/office/officeart/2005/8/layout/hList7"/>
    <dgm:cxn modelId="{8A0CE731-FEEF-4BD2-91F1-7F34CCD4DDB8}" type="presParOf" srcId="{FB3A22C6-904D-4B84-897D-20E23AE52895}" destId="{CFD1349F-CE36-4254-BD63-1B641ACEF821}" srcOrd="11" destOrd="0" presId="urn:microsoft.com/office/officeart/2005/8/layout/hList7"/>
    <dgm:cxn modelId="{2F91286A-9EFB-46FE-8405-5D653E29E4B5}" type="presParOf" srcId="{FB3A22C6-904D-4B84-897D-20E23AE52895}" destId="{F33B2F6C-9DFB-4728-9837-DAB85CE36F59}" srcOrd="12" destOrd="0" presId="urn:microsoft.com/office/officeart/2005/8/layout/hList7"/>
    <dgm:cxn modelId="{18B11ACB-B5E0-4109-A865-9CD1B758364D}" type="presParOf" srcId="{F33B2F6C-9DFB-4728-9837-DAB85CE36F59}" destId="{9810F75A-F179-430F-9417-23044BA730C0}" srcOrd="0" destOrd="0" presId="urn:microsoft.com/office/officeart/2005/8/layout/hList7"/>
    <dgm:cxn modelId="{67F1B0A7-7987-47C6-A268-27992E8544F4}" type="presParOf" srcId="{F33B2F6C-9DFB-4728-9837-DAB85CE36F59}" destId="{D10FD72F-99AA-4C07-89BF-BB8CA1A4C4CD}" srcOrd="1" destOrd="0" presId="urn:microsoft.com/office/officeart/2005/8/layout/hList7"/>
    <dgm:cxn modelId="{569B7472-3FD2-4D12-B27A-65F838E9CEA8}" type="presParOf" srcId="{F33B2F6C-9DFB-4728-9837-DAB85CE36F59}" destId="{3555ACA0-48F3-4472-8246-973F614B6637}" srcOrd="2" destOrd="0" presId="urn:microsoft.com/office/officeart/2005/8/layout/hList7"/>
    <dgm:cxn modelId="{7250A630-D80D-43B4-B338-5E338C0AC708}" type="presParOf" srcId="{F33B2F6C-9DFB-4728-9837-DAB85CE36F59}" destId="{ACBE4BAF-05F2-4C27-A61E-60C43F33CDCD}" srcOrd="3" destOrd="0" presId="urn:microsoft.com/office/officeart/2005/8/layout/hList7"/>
    <dgm:cxn modelId="{A9A7E70B-DBBD-48BA-9510-41C1343891F2}" type="presParOf" srcId="{FB3A22C6-904D-4B84-897D-20E23AE52895}" destId="{3008D5CD-2D6F-4873-878B-B42550C8EA29}" srcOrd="13" destOrd="0" presId="urn:microsoft.com/office/officeart/2005/8/layout/hList7"/>
    <dgm:cxn modelId="{E77E03D0-4710-4934-8244-25511201022A}" type="presParOf" srcId="{FB3A22C6-904D-4B84-897D-20E23AE52895}" destId="{864550D4-AA5B-4E6F-A614-D6E32A661E35}" srcOrd="14" destOrd="0" presId="urn:microsoft.com/office/officeart/2005/8/layout/hList7"/>
    <dgm:cxn modelId="{A1FF35C4-D273-40F0-A4A3-D028A3883898}" type="presParOf" srcId="{864550D4-AA5B-4E6F-A614-D6E32A661E35}" destId="{68684347-96D0-4BC6-84D0-82105D4039B8}" srcOrd="0" destOrd="0" presId="urn:microsoft.com/office/officeart/2005/8/layout/hList7"/>
    <dgm:cxn modelId="{515BCBD0-9C9E-49D2-A4B3-E59EAE526AC2}" type="presParOf" srcId="{864550D4-AA5B-4E6F-A614-D6E32A661E35}" destId="{B26B5FC3-7FFC-4748-969B-F8E4A61ED212}" srcOrd="1" destOrd="0" presId="urn:microsoft.com/office/officeart/2005/8/layout/hList7"/>
    <dgm:cxn modelId="{91FE51CF-DAAF-44EE-BDCC-CC4DFA703A26}" type="presParOf" srcId="{864550D4-AA5B-4E6F-A614-D6E32A661E35}" destId="{52099BA9-584F-4358-8BC2-5B9B5BF581F2}" srcOrd="2" destOrd="0" presId="urn:microsoft.com/office/officeart/2005/8/layout/hList7"/>
    <dgm:cxn modelId="{ED7CD16A-C47F-4FD6-9AB0-E372790AFBE7}" type="presParOf" srcId="{864550D4-AA5B-4E6F-A614-D6E32A661E35}" destId="{76893F31-4800-43CA-B854-1DE9004C4A39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9E7097A-C4C1-4D41-A344-9A8D3DEFDC32}" type="doc">
      <dgm:prSet loTypeId="urn:microsoft.com/office/officeart/2005/8/layout/hList7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A"/>
        </a:p>
      </dgm:t>
    </dgm:pt>
    <dgm:pt modelId="{33DB114F-488B-485A-AD7F-98B6425C22CA}">
      <dgm:prSet phldrT="[Text]"/>
      <dgm:spPr/>
      <dgm:t>
        <a:bodyPr/>
        <a:lstStyle/>
        <a:p>
          <a:r>
            <a:rPr lang="en-US" dirty="0"/>
            <a:t>Plan</a:t>
          </a:r>
          <a:endParaRPr lang="en-CA" dirty="0"/>
        </a:p>
      </dgm:t>
    </dgm:pt>
    <dgm:pt modelId="{AFC88CFE-6775-4087-B990-A7E1E24F8504}" type="parTrans" cxnId="{24609E20-ED05-46EF-9B84-2C6346F15CEB}">
      <dgm:prSet/>
      <dgm:spPr/>
      <dgm:t>
        <a:bodyPr/>
        <a:lstStyle/>
        <a:p>
          <a:endParaRPr lang="en-CA"/>
        </a:p>
      </dgm:t>
    </dgm:pt>
    <dgm:pt modelId="{F2A937E7-B1FC-4B27-893B-20DD47FEF5A0}" type="sibTrans" cxnId="{24609E20-ED05-46EF-9B84-2C6346F15CEB}">
      <dgm:prSet/>
      <dgm:spPr/>
      <dgm:t>
        <a:bodyPr/>
        <a:lstStyle/>
        <a:p>
          <a:endParaRPr lang="en-CA"/>
        </a:p>
      </dgm:t>
    </dgm:pt>
    <dgm:pt modelId="{114DC450-D796-4D9B-AAE7-675E152E3BDC}">
      <dgm:prSet phldrT="[Text]"/>
      <dgm:spPr>
        <a:solidFill>
          <a:srgbClr val="C00000"/>
        </a:solidFill>
      </dgm:spPr>
      <dgm:t>
        <a:bodyPr/>
        <a:lstStyle/>
        <a:p>
          <a:r>
            <a:rPr lang="en-US" dirty="0"/>
            <a:t>Recruit</a:t>
          </a:r>
          <a:endParaRPr lang="en-CA" dirty="0"/>
        </a:p>
      </dgm:t>
    </dgm:pt>
    <dgm:pt modelId="{D3F2C84F-155A-4F69-AF15-607461141C3C}" type="parTrans" cxnId="{68B1600D-D315-41FF-8F86-D7EC1CC7C44A}">
      <dgm:prSet/>
      <dgm:spPr/>
      <dgm:t>
        <a:bodyPr/>
        <a:lstStyle/>
        <a:p>
          <a:endParaRPr lang="en-CA"/>
        </a:p>
      </dgm:t>
    </dgm:pt>
    <dgm:pt modelId="{F8D8906C-28D4-456E-92D2-7F8694EE48FD}" type="sibTrans" cxnId="{68B1600D-D315-41FF-8F86-D7EC1CC7C44A}">
      <dgm:prSet/>
      <dgm:spPr/>
      <dgm:t>
        <a:bodyPr/>
        <a:lstStyle/>
        <a:p>
          <a:endParaRPr lang="en-CA"/>
        </a:p>
      </dgm:t>
    </dgm:pt>
    <dgm:pt modelId="{B4BF591C-D0D5-4238-9EFC-54EEB9D0A94A}">
      <dgm:prSet phldrT="[Text]"/>
      <dgm:spPr/>
      <dgm:t>
        <a:bodyPr/>
        <a:lstStyle/>
        <a:p>
          <a:r>
            <a:rPr lang="en-US" dirty="0"/>
            <a:t>Hire</a:t>
          </a:r>
          <a:endParaRPr lang="en-CA" dirty="0"/>
        </a:p>
      </dgm:t>
    </dgm:pt>
    <dgm:pt modelId="{F27DECEB-4A1F-4352-9518-B259CACB3A8D}" type="parTrans" cxnId="{6F582F5A-16BE-48AF-8232-3A4D0E183D1A}">
      <dgm:prSet/>
      <dgm:spPr/>
      <dgm:t>
        <a:bodyPr/>
        <a:lstStyle/>
        <a:p>
          <a:endParaRPr lang="en-CA"/>
        </a:p>
      </dgm:t>
    </dgm:pt>
    <dgm:pt modelId="{EBDF1419-BC4E-4F94-8C85-2AF7DA563153}" type="sibTrans" cxnId="{6F582F5A-16BE-48AF-8232-3A4D0E183D1A}">
      <dgm:prSet/>
      <dgm:spPr/>
      <dgm:t>
        <a:bodyPr/>
        <a:lstStyle/>
        <a:p>
          <a:endParaRPr lang="en-CA"/>
        </a:p>
      </dgm:t>
    </dgm:pt>
    <dgm:pt modelId="{986D6365-C743-4DC3-A91E-81889A0816A3}">
      <dgm:prSet phldrT="[Text]"/>
      <dgm:spPr/>
      <dgm:t>
        <a:bodyPr/>
        <a:lstStyle/>
        <a:p>
          <a:r>
            <a:rPr lang="en-US" dirty="0"/>
            <a:t>Orient</a:t>
          </a:r>
          <a:endParaRPr lang="en-CA" dirty="0"/>
        </a:p>
      </dgm:t>
    </dgm:pt>
    <dgm:pt modelId="{C115E5C6-C6C4-4AD3-8357-7F1C19FA2E92}" type="parTrans" cxnId="{170582F2-C0C9-4EC7-AFF1-A7782CD3C87A}">
      <dgm:prSet/>
      <dgm:spPr/>
      <dgm:t>
        <a:bodyPr/>
        <a:lstStyle/>
        <a:p>
          <a:endParaRPr lang="en-CA"/>
        </a:p>
      </dgm:t>
    </dgm:pt>
    <dgm:pt modelId="{163A6977-7931-4155-A817-1CC6B3978BDB}" type="sibTrans" cxnId="{170582F2-C0C9-4EC7-AFF1-A7782CD3C87A}">
      <dgm:prSet/>
      <dgm:spPr/>
      <dgm:t>
        <a:bodyPr/>
        <a:lstStyle/>
        <a:p>
          <a:endParaRPr lang="en-CA"/>
        </a:p>
      </dgm:t>
    </dgm:pt>
    <dgm:pt modelId="{7B9BCC7D-7970-4DDD-812E-D26783928ABF}">
      <dgm:prSet phldrT="[Text]"/>
      <dgm:spPr/>
      <dgm:t>
        <a:bodyPr/>
        <a:lstStyle/>
        <a:p>
          <a:r>
            <a:rPr lang="en-US" dirty="0"/>
            <a:t>Train</a:t>
          </a:r>
          <a:endParaRPr lang="en-CA" dirty="0"/>
        </a:p>
      </dgm:t>
    </dgm:pt>
    <dgm:pt modelId="{422E472B-7D56-413F-BCE1-053D2D513C00}" type="parTrans" cxnId="{DF899303-0206-42F4-BB92-3C13BF6C148C}">
      <dgm:prSet/>
      <dgm:spPr/>
      <dgm:t>
        <a:bodyPr/>
        <a:lstStyle/>
        <a:p>
          <a:endParaRPr lang="en-CA"/>
        </a:p>
      </dgm:t>
    </dgm:pt>
    <dgm:pt modelId="{1C19A1A6-0A9B-4433-A5F9-EA52D472C469}" type="sibTrans" cxnId="{DF899303-0206-42F4-BB92-3C13BF6C148C}">
      <dgm:prSet/>
      <dgm:spPr/>
      <dgm:t>
        <a:bodyPr/>
        <a:lstStyle/>
        <a:p>
          <a:endParaRPr lang="en-CA"/>
        </a:p>
      </dgm:t>
    </dgm:pt>
    <dgm:pt modelId="{FFC24F2B-61DF-4124-A286-6E084EC14457}">
      <dgm:prSet phldrT="[Text]"/>
      <dgm:spPr/>
      <dgm:t>
        <a:bodyPr/>
        <a:lstStyle/>
        <a:p>
          <a:r>
            <a:rPr lang="en-US" dirty="0"/>
            <a:t>Evaluate</a:t>
          </a:r>
          <a:endParaRPr lang="en-CA" dirty="0"/>
        </a:p>
      </dgm:t>
    </dgm:pt>
    <dgm:pt modelId="{FBC1FC8F-3CF3-4876-885C-820A49B93D31}" type="parTrans" cxnId="{12E28CEE-CA0F-4CA5-86D8-E4743994509A}">
      <dgm:prSet/>
      <dgm:spPr/>
      <dgm:t>
        <a:bodyPr/>
        <a:lstStyle/>
        <a:p>
          <a:endParaRPr lang="en-CA"/>
        </a:p>
      </dgm:t>
    </dgm:pt>
    <dgm:pt modelId="{2BFC4CBD-220D-4356-9F73-036894B17AA2}" type="sibTrans" cxnId="{12E28CEE-CA0F-4CA5-86D8-E4743994509A}">
      <dgm:prSet/>
      <dgm:spPr/>
      <dgm:t>
        <a:bodyPr/>
        <a:lstStyle/>
        <a:p>
          <a:endParaRPr lang="en-CA"/>
        </a:p>
      </dgm:t>
    </dgm:pt>
    <dgm:pt modelId="{D99A4968-F01B-46A5-A446-4113F09E8D60}">
      <dgm:prSet phldrT="[Text]"/>
      <dgm:spPr/>
      <dgm:t>
        <a:bodyPr/>
        <a:lstStyle/>
        <a:p>
          <a:r>
            <a:rPr lang="en-US" dirty="0"/>
            <a:t>Develop</a:t>
          </a:r>
          <a:endParaRPr lang="en-CA" dirty="0"/>
        </a:p>
      </dgm:t>
    </dgm:pt>
    <dgm:pt modelId="{868AE0D2-BD2F-4905-900E-8B9D25989702}" type="parTrans" cxnId="{A4B0E0B3-44CC-4B57-B72F-51AEF629846F}">
      <dgm:prSet/>
      <dgm:spPr/>
      <dgm:t>
        <a:bodyPr/>
        <a:lstStyle/>
        <a:p>
          <a:endParaRPr lang="en-CA"/>
        </a:p>
      </dgm:t>
    </dgm:pt>
    <dgm:pt modelId="{94D1C6EC-8B02-4699-861F-D74FD681261C}" type="sibTrans" cxnId="{A4B0E0B3-44CC-4B57-B72F-51AEF629846F}">
      <dgm:prSet/>
      <dgm:spPr/>
      <dgm:t>
        <a:bodyPr/>
        <a:lstStyle/>
        <a:p>
          <a:endParaRPr lang="en-CA"/>
        </a:p>
      </dgm:t>
    </dgm:pt>
    <dgm:pt modelId="{81EE8060-47D9-494E-96B7-0B173C40EC0E}">
      <dgm:prSet phldrT="[Text]"/>
      <dgm:spPr/>
      <dgm:t>
        <a:bodyPr/>
        <a:lstStyle/>
        <a:p>
          <a:r>
            <a:rPr lang="en-US" dirty="0"/>
            <a:t>Depart</a:t>
          </a:r>
          <a:endParaRPr lang="en-CA" dirty="0"/>
        </a:p>
      </dgm:t>
    </dgm:pt>
    <dgm:pt modelId="{1593410D-4155-42E6-84B3-4808BD883E92}" type="parTrans" cxnId="{9B6BB8F9-C019-4E0D-AA9E-DC46D6443306}">
      <dgm:prSet/>
      <dgm:spPr/>
      <dgm:t>
        <a:bodyPr/>
        <a:lstStyle/>
        <a:p>
          <a:endParaRPr lang="en-CA"/>
        </a:p>
      </dgm:t>
    </dgm:pt>
    <dgm:pt modelId="{0982E130-8746-4D71-8F6D-99CC449955F5}" type="sibTrans" cxnId="{9B6BB8F9-C019-4E0D-AA9E-DC46D6443306}">
      <dgm:prSet/>
      <dgm:spPr/>
      <dgm:t>
        <a:bodyPr/>
        <a:lstStyle/>
        <a:p>
          <a:endParaRPr lang="en-CA"/>
        </a:p>
      </dgm:t>
    </dgm:pt>
    <dgm:pt modelId="{AF0E5272-2BA9-4D67-ADCC-959EDB96EC9A}" type="pres">
      <dgm:prSet presAssocID="{F9E7097A-C4C1-4D41-A344-9A8D3DEFDC32}" presName="Name0" presStyleCnt="0">
        <dgm:presLayoutVars>
          <dgm:dir/>
          <dgm:resizeHandles val="exact"/>
        </dgm:presLayoutVars>
      </dgm:prSet>
      <dgm:spPr/>
    </dgm:pt>
    <dgm:pt modelId="{9CCE8D7A-687D-40F1-B50A-27D19ECB5CE6}" type="pres">
      <dgm:prSet presAssocID="{F9E7097A-C4C1-4D41-A344-9A8D3DEFDC32}" presName="fgShape" presStyleLbl="fgShp" presStyleIdx="0" presStyleCnt="1"/>
      <dgm:spPr/>
    </dgm:pt>
    <dgm:pt modelId="{FB3A22C6-904D-4B84-897D-20E23AE52895}" type="pres">
      <dgm:prSet presAssocID="{F9E7097A-C4C1-4D41-A344-9A8D3DEFDC32}" presName="linComp" presStyleCnt="0"/>
      <dgm:spPr/>
    </dgm:pt>
    <dgm:pt modelId="{2559E74D-E707-475F-8DEA-86F01C3AD39E}" type="pres">
      <dgm:prSet presAssocID="{33DB114F-488B-485A-AD7F-98B6425C22CA}" presName="compNode" presStyleCnt="0"/>
      <dgm:spPr/>
    </dgm:pt>
    <dgm:pt modelId="{6FE08B18-12E8-4B85-8681-28664D7454C4}" type="pres">
      <dgm:prSet presAssocID="{33DB114F-488B-485A-AD7F-98B6425C22CA}" presName="bkgdShape" presStyleLbl="node1" presStyleIdx="0" presStyleCnt="8"/>
      <dgm:spPr/>
    </dgm:pt>
    <dgm:pt modelId="{0A9B00CA-6E40-4E5B-BB9C-E2903A00A355}" type="pres">
      <dgm:prSet presAssocID="{33DB114F-488B-485A-AD7F-98B6425C22CA}" presName="nodeTx" presStyleLbl="node1" presStyleIdx="0" presStyleCnt="8">
        <dgm:presLayoutVars>
          <dgm:bulletEnabled val="1"/>
        </dgm:presLayoutVars>
      </dgm:prSet>
      <dgm:spPr/>
    </dgm:pt>
    <dgm:pt modelId="{C2EC719A-BD65-4E40-802C-529BA25EB2DE}" type="pres">
      <dgm:prSet presAssocID="{33DB114F-488B-485A-AD7F-98B6425C22CA}" presName="invisiNode" presStyleLbl="node1" presStyleIdx="0" presStyleCnt="8"/>
      <dgm:spPr/>
    </dgm:pt>
    <dgm:pt modelId="{3AD09FA0-1728-4F6A-A3C4-111E142DFF9E}" type="pres">
      <dgm:prSet presAssocID="{33DB114F-488B-485A-AD7F-98B6425C22CA}" presName="imagNode" presStyleLbl="fgImgPlace1" presStyleIdx="0" presStyleCnt="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ustomer review with solid fill"/>
        </a:ext>
      </dgm:extLst>
    </dgm:pt>
    <dgm:pt modelId="{1E0A5D79-7D24-4C56-8A2E-90A2E09890AD}" type="pres">
      <dgm:prSet presAssocID="{F2A937E7-B1FC-4B27-893B-20DD47FEF5A0}" presName="sibTrans" presStyleLbl="sibTrans2D1" presStyleIdx="0" presStyleCnt="0"/>
      <dgm:spPr/>
    </dgm:pt>
    <dgm:pt modelId="{892E28AD-A7F3-40DC-85E1-8E0B23EBC8DE}" type="pres">
      <dgm:prSet presAssocID="{114DC450-D796-4D9B-AAE7-675E152E3BDC}" presName="compNode" presStyleCnt="0"/>
      <dgm:spPr/>
    </dgm:pt>
    <dgm:pt modelId="{EEB2187C-27D3-41B7-AABA-5642D063E89B}" type="pres">
      <dgm:prSet presAssocID="{114DC450-D796-4D9B-AAE7-675E152E3BDC}" presName="bkgdShape" presStyleLbl="node1" presStyleIdx="1" presStyleCnt="8"/>
      <dgm:spPr/>
    </dgm:pt>
    <dgm:pt modelId="{45E3BE8F-78F4-40B8-B56B-D29B8F34DEB2}" type="pres">
      <dgm:prSet presAssocID="{114DC450-D796-4D9B-AAE7-675E152E3BDC}" presName="nodeTx" presStyleLbl="node1" presStyleIdx="1" presStyleCnt="8">
        <dgm:presLayoutVars>
          <dgm:bulletEnabled val="1"/>
        </dgm:presLayoutVars>
      </dgm:prSet>
      <dgm:spPr/>
    </dgm:pt>
    <dgm:pt modelId="{ED2043DF-77E1-4F9A-AB27-A82D3D0CA76E}" type="pres">
      <dgm:prSet presAssocID="{114DC450-D796-4D9B-AAE7-675E152E3BDC}" presName="invisiNode" presStyleLbl="node1" presStyleIdx="1" presStyleCnt="8"/>
      <dgm:spPr/>
    </dgm:pt>
    <dgm:pt modelId="{B6AE7565-B6A9-4FCA-A530-F99AB897FF6E}" type="pres">
      <dgm:prSet presAssocID="{114DC450-D796-4D9B-AAE7-675E152E3BDC}" presName="imagNode" presStyleLbl="fgImgPlace1" presStyleIdx="1" presStyleCnt="8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oardroom with solid fill"/>
        </a:ext>
      </dgm:extLst>
    </dgm:pt>
    <dgm:pt modelId="{1729916C-0451-4BC3-88D7-3731E0677A35}" type="pres">
      <dgm:prSet presAssocID="{F8D8906C-28D4-456E-92D2-7F8694EE48FD}" presName="sibTrans" presStyleLbl="sibTrans2D1" presStyleIdx="0" presStyleCnt="0"/>
      <dgm:spPr/>
    </dgm:pt>
    <dgm:pt modelId="{DE62BFE4-7E62-4676-8798-1BA7963B8059}" type="pres">
      <dgm:prSet presAssocID="{B4BF591C-D0D5-4238-9EFC-54EEB9D0A94A}" presName="compNode" presStyleCnt="0"/>
      <dgm:spPr/>
    </dgm:pt>
    <dgm:pt modelId="{8E79A3C8-967B-47D6-A519-EBA27F52C697}" type="pres">
      <dgm:prSet presAssocID="{B4BF591C-D0D5-4238-9EFC-54EEB9D0A94A}" presName="bkgdShape" presStyleLbl="node1" presStyleIdx="2" presStyleCnt="8"/>
      <dgm:spPr/>
    </dgm:pt>
    <dgm:pt modelId="{45ADFDED-3EBB-4D09-ADDA-448D334B29FF}" type="pres">
      <dgm:prSet presAssocID="{B4BF591C-D0D5-4238-9EFC-54EEB9D0A94A}" presName="nodeTx" presStyleLbl="node1" presStyleIdx="2" presStyleCnt="8">
        <dgm:presLayoutVars>
          <dgm:bulletEnabled val="1"/>
        </dgm:presLayoutVars>
      </dgm:prSet>
      <dgm:spPr/>
    </dgm:pt>
    <dgm:pt modelId="{3A3680CC-BC8F-41E7-9610-0E858FFBC4A6}" type="pres">
      <dgm:prSet presAssocID="{B4BF591C-D0D5-4238-9EFC-54EEB9D0A94A}" presName="invisiNode" presStyleLbl="node1" presStyleIdx="2" presStyleCnt="8"/>
      <dgm:spPr/>
    </dgm:pt>
    <dgm:pt modelId="{339FDADD-6149-4B8F-BC86-397F7B255047}" type="pres">
      <dgm:prSet presAssocID="{B4BF591C-D0D5-4238-9EFC-54EEB9D0A94A}" presName="imagNode" presStyleLbl="fgImgPlace1" presStyleIdx="2" presStyleCnt="8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andshake with solid fill"/>
        </a:ext>
      </dgm:extLst>
    </dgm:pt>
    <dgm:pt modelId="{D162FB0C-A2EF-43F7-8504-00FCC7078695}" type="pres">
      <dgm:prSet presAssocID="{EBDF1419-BC4E-4F94-8C85-2AF7DA563153}" presName="sibTrans" presStyleLbl="sibTrans2D1" presStyleIdx="0" presStyleCnt="0"/>
      <dgm:spPr/>
    </dgm:pt>
    <dgm:pt modelId="{B82B5459-0D48-4B25-B12A-05A8D7525800}" type="pres">
      <dgm:prSet presAssocID="{986D6365-C743-4DC3-A91E-81889A0816A3}" presName="compNode" presStyleCnt="0"/>
      <dgm:spPr/>
    </dgm:pt>
    <dgm:pt modelId="{9B54412F-A2A6-4605-9B60-D96452C192CC}" type="pres">
      <dgm:prSet presAssocID="{986D6365-C743-4DC3-A91E-81889A0816A3}" presName="bkgdShape" presStyleLbl="node1" presStyleIdx="3" presStyleCnt="8"/>
      <dgm:spPr/>
    </dgm:pt>
    <dgm:pt modelId="{AF8D6CFE-CE3B-4733-A8EF-983DDDEBE0BB}" type="pres">
      <dgm:prSet presAssocID="{986D6365-C743-4DC3-A91E-81889A0816A3}" presName="nodeTx" presStyleLbl="node1" presStyleIdx="3" presStyleCnt="8">
        <dgm:presLayoutVars>
          <dgm:bulletEnabled val="1"/>
        </dgm:presLayoutVars>
      </dgm:prSet>
      <dgm:spPr/>
    </dgm:pt>
    <dgm:pt modelId="{219073E1-2ACB-4687-8F49-C6AB48C81766}" type="pres">
      <dgm:prSet presAssocID="{986D6365-C743-4DC3-A91E-81889A0816A3}" presName="invisiNode" presStyleLbl="node1" presStyleIdx="3" presStyleCnt="8"/>
      <dgm:spPr/>
    </dgm:pt>
    <dgm:pt modelId="{8C5D83DD-7FD0-44B9-82BC-0FE373FEEC65}" type="pres">
      <dgm:prSet presAssocID="{986D6365-C743-4DC3-A91E-81889A0816A3}" presName="imagNode" presStyleLbl="fgImgPlace1" presStyleIdx="3" presStyleCnt="8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Inbox Check with solid fill"/>
        </a:ext>
      </dgm:extLst>
    </dgm:pt>
    <dgm:pt modelId="{CE6CA46B-8A26-4711-9425-644FF950FD8C}" type="pres">
      <dgm:prSet presAssocID="{163A6977-7931-4155-A817-1CC6B3978BDB}" presName="sibTrans" presStyleLbl="sibTrans2D1" presStyleIdx="0" presStyleCnt="0"/>
      <dgm:spPr/>
    </dgm:pt>
    <dgm:pt modelId="{7C252FB2-03A3-490E-84B8-BDBC920DC5FE}" type="pres">
      <dgm:prSet presAssocID="{7B9BCC7D-7970-4DDD-812E-D26783928ABF}" presName="compNode" presStyleCnt="0"/>
      <dgm:spPr/>
    </dgm:pt>
    <dgm:pt modelId="{92734880-9E1C-4A43-A37A-F08C3C7D2D31}" type="pres">
      <dgm:prSet presAssocID="{7B9BCC7D-7970-4DDD-812E-D26783928ABF}" presName="bkgdShape" presStyleLbl="node1" presStyleIdx="4" presStyleCnt="8"/>
      <dgm:spPr/>
    </dgm:pt>
    <dgm:pt modelId="{AF435826-6994-4A4E-98DE-DFC551969AD8}" type="pres">
      <dgm:prSet presAssocID="{7B9BCC7D-7970-4DDD-812E-D26783928ABF}" presName="nodeTx" presStyleLbl="node1" presStyleIdx="4" presStyleCnt="8">
        <dgm:presLayoutVars>
          <dgm:bulletEnabled val="1"/>
        </dgm:presLayoutVars>
      </dgm:prSet>
      <dgm:spPr/>
    </dgm:pt>
    <dgm:pt modelId="{921CC9B5-4478-4ADA-BC29-5E8E86703BE2}" type="pres">
      <dgm:prSet presAssocID="{7B9BCC7D-7970-4DDD-812E-D26783928ABF}" presName="invisiNode" presStyleLbl="node1" presStyleIdx="4" presStyleCnt="8"/>
      <dgm:spPr/>
    </dgm:pt>
    <dgm:pt modelId="{3575DDB7-3F75-45B8-8097-0B16D5A533EC}" type="pres">
      <dgm:prSet presAssocID="{7B9BCC7D-7970-4DDD-812E-D26783928ABF}" presName="imagNode" presStyleLbl="fgImgPlace1" presStyleIdx="4" presStyleCnt="8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Questions with solid fill"/>
        </a:ext>
      </dgm:extLst>
    </dgm:pt>
    <dgm:pt modelId="{4D6D9A8C-9CA3-4B28-91E9-BAE34BDCCC5E}" type="pres">
      <dgm:prSet presAssocID="{1C19A1A6-0A9B-4433-A5F9-EA52D472C469}" presName="sibTrans" presStyleLbl="sibTrans2D1" presStyleIdx="0" presStyleCnt="0"/>
      <dgm:spPr/>
    </dgm:pt>
    <dgm:pt modelId="{8F9AF873-C941-4F83-9588-785854FDA815}" type="pres">
      <dgm:prSet presAssocID="{FFC24F2B-61DF-4124-A286-6E084EC14457}" presName="compNode" presStyleCnt="0"/>
      <dgm:spPr/>
    </dgm:pt>
    <dgm:pt modelId="{D1C56625-98CE-45C4-BC55-F127E2B9BC12}" type="pres">
      <dgm:prSet presAssocID="{FFC24F2B-61DF-4124-A286-6E084EC14457}" presName="bkgdShape" presStyleLbl="node1" presStyleIdx="5" presStyleCnt="8"/>
      <dgm:spPr/>
    </dgm:pt>
    <dgm:pt modelId="{610AE07A-4BEC-4D74-84F3-C1E62FC751BA}" type="pres">
      <dgm:prSet presAssocID="{FFC24F2B-61DF-4124-A286-6E084EC14457}" presName="nodeTx" presStyleLbl="node1" presStyleIdx="5" presStyleCnt="8">
        <dgm:presLayoutVars>
          <dgm:bulletEnabled val="1"/>
        </dgm:presLayoutVars>
      </dgm:prSet>
      <dgm:spPr/>
    </dgm:pt>
    <dgm:pt modelId="{B4B5DCC4-7792-48FA-B152-1C9870F95F7D}" type="pres">
      <dgm:prSet presAssocID="{FFC24F2B-61DF-4124-A286-6E084EC14457}" presName="invisiNode" presStyleLbl="node1" presStyleIdx="5" presStyleCnt="8"/>
      <dgm:spPr/>
    </dgm:pt>
    <dgm:pt modelId="{91D2F01E-1169-427D-9376-160DC3B1722D}" type="pres">
      <dgm:prSet presAssocID="{FFC24F2B-61DF-4124-A286-6E084EC14457}" presName="imagNode" presStyleLbl="fgImgPlace1" presStyleIdx="5" presStyleCnt="8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ipboard Checked with solid fill"/>
        </a:ext>
      </dgm:extLst>
    </dgm:pt>
    <dgm:pt modelId="{CFD1349F-CE36-4254-BD63-1B641ACEF821}" type="pres">
      <dgm:prSet presAssocID="{2BFC4CBD-220D-4356-9F73-036894B17AA2}" presName="sibTrans" presStyleLbl="sibTrans2D1" presStyleIdx="0" presStyleCnt="0"/>
      <dgm:spPr/>
    </dgm:pt>
    <dgm:pt modelId="{F33B2F6C-9DFB-4728-9837-DAB85CE36F59}" type="pres">
      <dgm:prSet presAssocID="{D99A4968-F01B-46A5-A446-4113F09E8D60}" presName="compNode" presStyleCnt="0"/>
      <dgm:spPr/>
    </dgm:pt>
    <dgm:pt modelId="{9810F75A-F179-430F-9417-23044BA730C0}" type="pres">
      <dgm:prSet presAssocID="{D99A4968-F01B-46A5-A446-4113F09E8D60}" presName="bkgdShape" presStyleLbl="node1" presStyleIdx="6" presStyleCnt="8"/>
      <dgm:spPr/>
    </dgm:pt>
    <dgm:pt modelId="{D10FD72F-99AA-4C07-89BF-BB8CA1A4C4CD}" type="pres">
      <dgm:prSet presAssocID="{D99A4968-F01B-46A5-A446-4113F09E8D60}" presName="nodeTx" presStyleLbl="node1" presStyleIdx="6" presStyleCnt="8">
        <dgm:presLayoutVars>
          <dgm:bulletEnabled val="1"/>
        </dgm:presLayoutVars>
      </dgm:prSet>
      <dgm:spPr/>
    </dgm:pt>
    <dgm:pt modelId="{3555ACA0-48F3-4472-8246-973F614B6637}" type="pres">
      <dgm:prSet presAssocID="{D99A4968-F01B-46A5-A446-4113F09E8D60}" presName="invisiNode" presStyleLbl="node1" presStyleIdx="6" presStyleCnt="8"/>
      <dgm:spPr/>
    </dgm:pt>
    <dgm:pt modelId="{ACBE4BAF-05F2-4C27-A61E-60C43F33CDCD}" type="pres">
      <dgm:prSet presAssocID="{D99A4968-F01B-46A5-A446-4113F09E8D60}" presName="imagNode" presStyleLbl="fgImgPlace1" presStyleIdx="6" presStyleCnt="8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erson with idea with solid fill"/>
        </a:ext>
      </dgm:extLst>
    </dgm:pt>
    <dgm:pt modelId="{3008D5CD-2D6F-4873-878B-B42550C8EA29}" type="pres">
      <dgm:prSet presAssocID="{94D1C6EC-8B02-4699-861F-D74FD681261C}" presName="sibTrans" presStyleLbl="sibTrans2D1" presStyleIdx="0" presStyleCnt="0"/>
      <dgm:spPr/>
    </dgm:pt>
    <dgm:pt modelId="{864550D4-AA5B-4E6F-A614-D6E32A661E35}" type="pres">
      <dgm:prSet presAssocID="{81EE8060-47D9-494E-96B7-0B173C40EC0E}" presName="compNode" presStyleCnt="0"/>
      <dgm:spPr/>
    </dgm:pt>
    <dgm:pt modelId="{68684347-96D0-4BC6-84D0-82105D4039B8}" type="pres">
      <dgm:prSet presAssocID="{81EE8060-47D9-494E-96B7-0B173C40EC0E}" presName="bkgdShape" presStyleLbl="node1" presStyleIdx="7" presStyleCnt="8"/>
      <dgm:spPr/>
    </dgm:pt>
    <dgm:pt modelId="{B26B5FC3-7FFC-4748-969B-F8E4A61ED212}" type="pres">
      <dgm:prSet presAssocID="{81EE8060-47D9-494E-96B7-0B173C40EC0E}" presName="nodeTx" presStyleLbl="node1" presStyleIdx="7" presStyleCnt="8">
        <dgm:presLayoutVars>
          <dgm:bulletEnabled val="1"/>
        </dgm:presLayoutVars>
      </dgm:prSet>
      <dgm:spPr/>
    </dgm:pt>
    <dgm:pt modelId="{52099BA9-584F-4358-8BC2-5B9B5BF581F2}" type="pres">
      <dgm:prSet presAssocID="{81EE8060-47D9-494E-96B7-0B173C40EC0E}" presName="invisiNode" presStyleLbl="node1" presStyleIdx="7" presStyleCnt="8"/>
      <dgm:spPr/>
    </dgm:pt>
    <dgm:pt modelId="{76893F31-4800-43CA-B854-1DE9004C4A39}" type="pres">
      <dgm:prSet presAssocID="{81EE8060-47D9-494E-96B7-0B173C40EC0E}" presName="imagNode" presStyleLbl="fgImgPlace1" presStyleIdx="7" presStyleCnt="8"/>
      <dgm:spPr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Wave Gesture with solid fill"/>
        </a:ext>
      </dgm:extLst>
    </dgm:pt>
  </dgm:ptLst>
  <dgm:cxnLst>
    <dgm:cxn modelId="{01795100-3D26-449E-B28E-7C86EDC53745}" type="presOf" srcId="{B4BF591C-D0D5-4238-9EFC-54EEB9D0A94A}" destId="{8E79A3C8-967B-47D6-A519-EBA27F52C697}" srcOrd="0" destOrd="0" presId="urn:microsoft.com/office/officeart/2005/8/layout/hList7"/>
    <dgm:cxn modelId="{ADE5FB01-125F-40D7-A41E-496D793F02C4}" type="presOf" srcId="{114DC450-D796-4D9B-AAE7-675E152E3BDC}" destId="{EEB2187C-27D3-41B7-AABA-5642D063E89B}" srcOrd="0" destOrd="0" presId="urn:microsoft.com/office/officeart/2005/8/layout/hList7"/>
    <dgm:cxn modelId="{DF899303-0206-42F4-BB92-3C13BF6C148C}" srcId="{F9E7097A-C4C1-4D41-A344-9A8D3DEFDC32}" destId="{7B9BCC7D-7970-4DDD-812E-D26783928ABF}" srcOrd="4" destOrd="0" parTransId="{422E472B-7D56-413F-BCE1-053D2D513C00}" sibTransId="{1C19A1A6-0A9B-4433-A5F9-EA52D472C469}"/>
    <dgm:cxn modelId="{8813CD08-EFC6-4836-93B2-528A2DD92D10}" type="presOf" srcId="{81EE8060-47D9-494E-96B7-0B173C40EC0E}" destId="{B26B5FC3-7FFC-4748-969B-F8E4A61ED212}" srcOrd="1" destOrd="0" presId="urn:microsoft.com/office/officeart/2005/8/layout/hList7"/>
    <dgm:cxn modelId="{68B1600D-D315-41FF-8F86-D7EC1CC7C44A}" srcId="{F9E7097A-C4C1-4D41-A344-9A8D3DEFDC32}" destId="{114DC450-D796-4D9B-AAE7-675E152E3BDC}" srcOrd="1" destOrd="0" parTransId="{D3F2C84F-155A-4F69-AF15-607461141C3C}" sibTransId="{F8D8906C-28D4-456E-92D2-7F8694EE48FD}"/>
    <dgm:cxn modelId="{DB624715-198B-4AFB-A019-07E9A07FB66F}" type="presOf" srcId="{163A6977-7931-4155-A817-1CC6B3978BDB}" destId="{CE6CA46B-8A26-4711-9425-644FF950FD8C}" srcOrd="0" destOrd="0" presId="urn:microsoft.com/office/officeart/2005/8/layout/hList7"/>
    <dgm:cxn modelId="{6105AB16-F625-41DB-BE16-710E5F29B7D9}" type="presOf" srcId="{114DC450-D796-4D9B-AAE7-675E152E3BDC}" destId="{45E3BE8F-78F4-40B8-B56B-D29B8F34DEB2}" srcOrd="1" destOrd="0" presId="urn:microsoft.com/office/officeart/2005/8/layout/hList7"/>
    <dgm:cxn modelId="{6B869820-CB2D-4BA2-A089-AD6217B09714}" type="presOf" srcId="{81EE8060-47D9-494E-96B7-0B173C40EC0E}" destId="{68684347-96D0-4BC6-84D0-82105D4039B8}" srcOrd="0" destOrd="0" presId="urn:microsoft.com/office/officeart/2005/8/layout/hList7"/>
    <dgm:cxn modelId="{24609E20-ED05-46EF-9B84-2C6346F15CEB}" srcId="{F9E7097A-C4C1-4D41-A344-9A8D3DEFDC32}" destId="{33DB114F-488B-485A-AD7F-98B6425C22CA}" srcOrd="0" destOrd="0" parTransId="{AFC88CFE-6775-4087-B990-A7E1E24F8504}" sibTransId="{F2A937E7-B1FC-4B27-893B-20DD47FEF5A0}"/>
    <dgm:cxn modelId="{73972639-0888-4EE6-AAB5-AC912CA03260}" type="presOf" srcId="{33DB114F-488B-485A-AD7F-98B6425C22CA}" destId="{0A9B00CA-6E40-4E5B-BB9C-E2903A00A355}" srcOrd="1" destOrd="0" presId="urn:microsoft.com/office/officeart/2005/8/layout/hList7"/>
    <dgm:cxn modelId="{6D7E2E3A-2934-462F-A130-F8275FC05136}" type="presOf" srcId="{94D1C6EC-8B02-4699-861F-D74FD681261C}" destId="{3008D5CD-2D6F-4873-878B-B42550C8EA29}" srcOrd="0" destOrd="0" presId="urn:microsoft.com/office/officeart/2005/8/layout/hList7"/>
    <dgm:cxn modelId="{5F752860-E210-4578-98E2-A4E081467DFB}" type="presOf" srcId="{D99A4968-F01B-46A5-A446-4113F09E8D60}" destId="{9810F75A-F179-430F-9417-23044BA730C0}" srcOrd="0" destOrd="0" presId="urn:microsoft.com/office/officeart/2005/8/layout/hList7"/>
    <dgm:cxn modelId="{25751D45-8A94-49B3-9D5A-A63485F170FA}" type="presOf" srcId="{F9E7097A-C4C1-4D41-A344-9A8D3DEFDC32}" destId="{AF0E5272-2BA9-4D67-ADCC-959EDB96EC9A}" srcOrd="0" destOrd="0" presId="urn:microsoft.com/office/officeart/2005/8/layout/hList7"/>
    <dgm:cxn modelId="{B1C7E852-7789-4602-A912-A4FAAD55CFF0}" type="presOf" srcId="{7B9BCC7D-7970-4DDD-812E-D26783928ABF}" destId="{92734880-9E1C-4A43-A37A-F08C3C7D2D31}" srcOrd="0" destOrd="0" presId="urn:microsoft.com/office/officeart/2005/8/layout/hList7"/>
    <dgm:cxn modelId="{6DF53357-FCAD-4A16-B7A8-ED7B5DDD0256}" type="presOf" srcId="{986D6365-C743-4DC3-A91E-81889A0816A3}" destId="{9B54412F-A2A6-4605-9B60-D96452C192CC}" srcOrd="0" destOrd="0" presId="urn:microsoft.com/office/officeart/2005/8/layout/hList7"/>
    <dgm:cxn modelId="{E565A559-9FBF-43E9-B667-E3AE32C1891B}" type="presOf" srcId="{F8D8906C-28D4-456E-92D2-7F8694EE48FD}" destId="{1729916C-0451-4BC3-88D7-3731E0677A35}" srcOrd="0" destOrd="0" presId="urn:microsoft.com/office/officeart/2005/8/layout/hList7"/>
    <dgm:cxn modelId="{6F582F5A-16BE-48AF-8232-3A4D0E183D1A}" srcId="{F9E7097A-C4C1-4D41-A344-9A8D3DEFDC32}" destId="{B4BF591C-D0D5-4238-9EFC-54EEB9D0A94A}" srcOrd="2" destOrd="0" parTransId="{F27DECEB-4A1F-4352-9518-B259CACB3A8D}" sibTransId="{EBDF1419-BC4E-4F94-8C85-2AF7DA563153}"/>
    <dgm:cxn modelId="{B9F3A096-9B3E-4E7E-84D4-9890F9BEBF1F}" type="presOf" srcId="{2BFC4CBD-220D-4356-9F73-036894B17AA2}" destId="{CFD1349F-CE36-4254-BD63-1B641ACEF821}" srcOrd="0" destOrd="0" presId="urn:microsoft.com/office/officeart/2005/8/layout/hList7"/>
    <dgm:cxn modelId="{D72688A6-7157-4B23-88CB-AB65CE1985CB}" type="presOf" srcId="{986D6365-C743-4DC3-A91E-81889A0816A3}" destId="{AF8D6CFE-CE3B-4733-A8EF-983DDDEBE0BB}" srcOrd="1" destOrd="0" presId="urn:microsoft.com/office/officeart/2005/8/layout/hList7"/>
    <dgm:cxn modelId="{7C1F08A9-873C-4D3C-B8EE-AE86D0190BCB}" type="presOf" srcId="{7B9BCC7D-7970-4DDD-812E-D26783928ABF}" destId="{AF435826-6994-4A4E-98DE-DFC551969AD8}" srcOrd="1" destOrd="0" presId="urn:microsoft.com/office/officeart/2005/8/layout/hList7"/>
    <dgm:cxn modelId="{A4B0E0B3-44CC-4B57-B72F-51AEF629846F}" srcId="{F9E7097A-C4C1-4D41-A344-9A8D3DEFDC32}" destId="{D99A4968-F01B-46A5-A446-4113F09E8D60}" srcOrd="6" destOrd="0" parTransId="{868AE0D2-BD2F-4905-900E-8B9D25989702}" sibTransId="{94D1C6EC-8B02-4699-861F-D74FD681261C}"/>
    <dgm:cxn modelId="{A6EF1ABB-D61F-4F48-9A0A-CC469F82B6A3}" type="presOf" srcId="{B4BF591C-D0D5-4238-9EFC-54EEB9D0A94A}" destId="{45ADFDED-3EBB-4D09-ADDA-448D334B29FF}" srcOrd="1" destOrd="0" presId="urn:microsoft.com/office/officeart/2005/8/layout/hList7"/>
    <dgm:cxn modelId="{AB44E6BB-64A1-4973-9B59-53F505FFD423}" type="presOf" srcId="{F2A937E7-B1FC-4B27-893B-20DD47FEF5A0}" destId="{1E0A5D79-7D24-4C56-8A2E-90A2E09890AD}" srcOrd="0" destOrd="0" presId="urn:microsoft.com/office/officeart/2005/8/layout/hList7"/>
    <dgm:cxn modelId="{39B2E0C4-A727-47F9-9315-B007416579C1}" type="presOf" srcId="{FFC24F2B-61DF-4124-A286-6E084EC14457}" destId="{D1C56625-98CE-45C4-BC55-F127E2B9BC12}" srcOrd="0" destOrd="0" presId="urn:microsoft.com/office/officeart/2005/8/layout/hList7"/>
    <dgm:cxn modelId="{B0BBB9CF-813F-4AF3-8F02-D3D5FDDA06C8}" type="presOf" srcId="{33DB114F-488B-485A-AD7F-98B6425C22CA}" destId="{6FE08B18-12E8-4B85-8681-28664D7454C4}" srcOrd="0" destOrd="0" presId="urn:microsoft.com/office/officeart/2005/8/layout/hList7"/>
    <dgm:cxn modelId="{17BFFED6-9EF3-4CE7-AAA2-3C987F5C6758}" type="presOf" srcId="{FFC24F2B-61DF-4124-A286-6E084EC14457}" destId="{610AE07A-4BEC-4D74-84F3-C1E62FC751BA}" srcOrd="1" destOrd="0" presId="urn:microsoft.com/office/officeart/2005/8/layout/hList7"/>
    <dgm:cxn modelId="{81B387E0-557A-45F0-ADAC-7D4238F247C1}" type="presOf" srcId="{D99A4968-F01B-46A5-A446-4113F09E8D60}" destId="{D10FD72F-99AA-4C07-89BF-BB8CA1A4C4CD}" srcOrd="1" destOrd="0" presId="urn:microsoft.com/office/officeart/2005/8/layout/hList7"/>
    <dgm:cxn modelId="{12E28CEE-CA0F-4CA5-86D8-E4743994509A}" srcId="{F9E7097A-C4C1-4D41-A344-9A8D3DEFDC32}" destId="{FFC24F2B-61DF-4124-A286-6E084EC14457}" srcOrd="5" destOrd="0" parTransId="{FBC1FC8F-3CF3-4876-885C-820A49B93D31}" sibTransId="{2BFC4CBD-220D-4356-9F73-036894B17AA2}"/>
    <dgm:cxn modelId="{56410AEF-A0B0-4BB2-9020-33D552B542E4}" type="presOf" srcId="{EBDF1419-BC4E-4F94-8C85-2AF7DA563153}" destId="{D162FB0C-A2EF-43F7-8504-00FCC7078695}" srcOrd="0" destOrd="0" presId="urn:microsoft.com/office/officeart/2005/8/layout/hList7"/>
    <dgm:cxn modelId="{170582F2-C0C9-4EC7-AFF1-A7782CD3C87A}" srcId="{F9E7097A-C4C1-4D41-A344-9A8D3DEFDC32}" destId="{986D6365-C743-4DC3-A91E-81889A0816A3}" srcOrd="3" destOrd="0" parTransId="{C115E5C6-C6C4-4AD3-8357-7F1C19FA2E92}" sibTransId="{163A6977-7931-4155-A817-1CC6B3978BDB}"/>
    <dgm:cxn modelId="{F6A43BF4-32D0-4DCC-883A-4D83E0EB39EA}" type="presOf" srcId="{1C19A1A6-0A9B-4433-A5F9-EA52D472C469}" destId="{4D6D9A8C-9CA3-4B28-91E9-BAE34BDCCC5E}" srcOrd="0" destOrd="0" presId="urn:microsoft.com/office/officeart/2005/8/layout/hList7"/>
    <dgm:cxn modelId="{9B6BB8F9-C019-4E0D-AA9E-DC46D6443306}" srcId="{F9E7097A-C4C1-4D41-A344-9A8D3DEFDC32}" destId="{81EE8060-47D9-494E-96B7-0B173C40EC0E}" srcOrd="7" destOrd="0" parTransId="{1593410D-4155-42E6-84B3-4808BD883E92}" sibTransId="{0982E130-8746-4D71-8F6D-99CC449955F5}"/>
    <dgm:cxn modelId="{2F2FB6B5-E3CA-4A67-87D2-DB4FA7AF6769}" type="presParOf" srcId="{AF0E5272-2BA9-4D67-ADCC-959EDB96EC9A}" destId="{9CCE8D7A-687D-40F1-B50A-27D19ECB5CE6}" srcOrd="0" destOrd="0" presId="urn:microsoft.com/office/officeart/2005/8/layout/hList7"/>
    <dgm:cxn modelId="{008D9FC6-C1D0-4397-8BC8-F5039503833B}" type="presParOf" srcId="{AF0E5272-2BA9-4D67-ADCC-959EDB96EC9A}" destId="{FB3A22C6-904D-4B84-897D-20E23AE52895}" srcOrd="1" destOrd="0" presId="urn:microsoft.com/office/officeart/2005/8/layout/hList7"/>
    <dgm:cxn modelId="{8B0080A4-28CE-45B2-9D5C-6847D6793CDA}" type="presParOf" srcId="{FB3A22C6-904D-4B84-897D-20E23AE52895}" destId="{2559E74D-E707-475F-8DEA-86F01C3AD39E}" srcOrd="0" destOrd="0" presId="urn:microsoft.com/office/officeart/2005/8/layout/hList7"/>
    <dgm:cxn modelId="{EA320D5F-20A9-44C5-BC73-7E9EA0680AF8}" type="presParOf" srcId="{2559E74D-E707-475F-8DEA-86F01C3AD39E}" destId="{6FE08B18-12E8-4B85-8681-28664D7454C4}" srcOrd="0" destOrd="0" presId="urn:microsoft.com/office/officeart/2005/8/layout/hList7"/>
    <dgm:cxn modelId="{F517E67F-7120-49A6-BBE9-7F0F12F27F39}" type="presParOf" srcId="{2559E74D-E707-475F-8DEA-86F01C3AD39E}" destId="{0A9B00CA-6E40-4E5B-BB9C-E2903A00A355}" srcOrd="1" destOrd="0" presId="urn:microsoft.com/office/officeart/2005/8/layout/hList7"/>
    <dgm:cxn modelId="{1A5BEE42-27BE-4A20-9590-A9E8F578F714}" type="presParOf" srcId="{2559E74D-E707-475F-8DEA-86F01C3AD39E}" destId="{C2EC719A-BD65-4E40-802C-529BA25EB2DE}" srcOrd="2" destOrd="0" presId="urn:microsoft.com/office/officeart/2005/8/layout/hList7"/>
    <dgm:cxn modelId="{6BB8A6DD-FE18-4C6B-91DB-7C4CC45B8045}" type="presParOf" srcId="{2559E74D-E707-475F-8DEA-86F01C3AD39E}" destId="{3AD09FA0-1728-4F6A-A3C4-111E142DFF9E}" srcOrd="3" destOrd="0" presId="urn:microsoft.com/office/officeart/2005/8/layout/hList7"/>
    <dgm:cxn modelId="{46A88890-E7D0-448A-8F57-82AC126C12C8}" type="presParOf" srcId="{FB3A22C6-904D-4B84-897D-20E23AE52895}" destId="{1E0A5D79-7D24-4C56-8A2E-90A2E09890AD}" srcOrd="1" destOrd="0" presId="urn:microsoft.com/office/officeart/2005/8/layout/hList7"/>
    <dgm:cxn modelId="{167F38DA-5504-4315-AAAC-F36C377CDB2B}" type="presParOf" srcId="{FB3A22C6-904D-4B84-897D-20E23AE52895}" destId="{892E28AD-A7F3-40DC-85E1-8E0B23EBC8DE}" srcOrd="2" destOrd="0" presId="urn:microsoft.com/office/officeart/2005/8/layout/hList7"/>
    <dgm:cxn modelId="{50B80177-C2AA-4B6C-8E8E-5D5C63ECEEDF}" type="presParOf" srcId="{892E28AD-A7F3-40DC-85E1-8E0B23EBC8DE}" destId="{EEB2187C-27D3-41B7-AABA-5642D063E89B}" srcOrd="0" destOrd="0" presId="urn:microsoft.com/office/officeart/2005/8/layout/hList7"/>
    <dgm:cxn modelId="{EC50477F-02AA-4363-9B6B-B824E9E3A0DE}" type="presParOf" srcId="{892E28AD-A7F3-40DC-85E1-8E0B23EBC8DE}" destId="{45E3BE8F-78F4-40B8-B56B-D29B8F34DEB2}" srcOrd="1" destOrd="0" presId="urn:microsoft.com/office/officeart/2005/8/layout/hList7"/>
    <dgm:cxn modelId="{01D33C40-A711-416B-9066-113FC8BA2C70}" type="presParOf" srcId="{892E28AD-A7F3-40DC-85E1-8E0B23EBC8DE}" destId="{ED2043DF-77E1-4F9A-AB27-A82D3D0CA76E}" srcOrd="2" destOrd="0" presId="urn:microsoft.com/office/officeart/2005/8/layout/hList7"/>
    <dgm:cxn modelId="{9F17588A-1BFF-4F94-B009-53FCF813C8E5}" type="presParOf" srcId="{892E28AD-A7F3-40DC-85E1-8E0B23EBC8DE}" destId="{B6AE7565-B6A9-4FCA-A530-F99AB897FF6E}" srcOrd="3" destOrd="0" presId="urn:microsoft.com/office/officeart/2005/8/layout/hList7"/>
    <dgm:cxn modelId="{6FF8BD73-E55D-4105-98C5-6A477F36B25E}" type="presParOf" srcId="{FB3A22C6-904D-4B84-897D-20E23AE52895}" destId="{1729916C-0451-4BC3-88D7-3731E0677A35}" srcOrd="3" destOrd="0" presId="urn:microsoft.com/office/officeart/2005/8/layout/hList7"/>
    <dgm:cxn modelId="{693BB9E0-2E62-4E5C-BE43-713BA60A2258}" type="presParOf" srcId="{FB3A22C6-904D-4B84-897D-20E23AE52895}" destId="{DE62BFE4-7E62-4676-8798-1BA7963B8059}" srcOrd="4" destOrd="0" presId="urn:microsoft.com/office/officeart/2005/8/layout/hList7"/>
    <dgm:cxn modelId="{E72590BE-9779-4B17-92BB-B4F6381BCB44}" type="presParOf" srcId="{DE62BFE4-7E62-4676-8798-1BA7963B8059}" destId="{8E79A3C8-967B-47D6-A519-EBA27F52C697}" srcOrd="0" destOrd="0" presId="urn:microsoft.com/office/officeart/2005/8/layout/hList7"/>
    <dgm:cxn modelId="{39188779-38BB-4520-B5B5-34583AC3E41F}" type="presParOf" srcId="{DE62BFE4-7E62-4676-8798-1BA7963B8059}" destId="{45ADFDED-3EBB-4D09-ADDA-448D334B29FF}" srcOrd="1" destOrd="0" presId="urn:microsoft.com/office/officeart/2005/8/layout/hList7"/>
    <dgm:cxn modelId="{279B100B-33A0-4F00-B924-B28436368207}" type="presParOf" srcId="{DE62BFE4-7E62-4676-8798-1BA7963B8059}" destId="{3A3680CC-BC8F-41E7-9610-0E858FFBC4A6}" srcOrd="2" destOrd="0" presId="urn:microsoft.com/office/officeart/2005/8/layout/hList7"/>
    <dgm:cxn modelId="{EA656888-30D2-4E4D-9DE1-09EC40E2C962}" type="presParOf" srcId="{DE62BFE4-7E62-4676-8798-1BA7963B8059}" destId="{339FDADD-6149-4B8F-BC86-397F7B255047}" srcOrd="3" destOrd="0" presId="urn:microsoft.com/office/officeart/2005/8/layout/hList7"/>
    <dgm:cxn modelId="{FF508F09-810A-4055-A17F-9C4D049C658B}" type="presParOf" srcId="{FB3A22C6-904D-4B84-897D-20E23AE52895}" destId="{D162FB0C-A2EF-43F7-8504-00FCC7078695}" srcOrd="5" destOrd="0" presId="urn:microsoft.com/office/officeart/2005/8/layout/hList7"/>
    <dgm:cxn modelId="{7CA1662E-EB83-49BB-A691-B1C750CEE751}" type="presParOf" srcId="{FB3A22C6-904D-4B84-897D-20E23AE52895}" destId="{B82B5459-0D48-4B25-B12A-05A8D7525800}" srcOrd="6" destOrd="0" presId="urn:microsoft.com/office/officeart/2005/8/layout/hList7"/>
    <dgm:cxn modelId="{2B01FA98-28AE-4817-BC37-9D89E73F645C}" type="presParOf" srcId="{B82B5459-0D48-4B25-B12A-05A8D7525800}" destId="{9B54412F-A2A6-4605-9B60-D96452C192CC}" srcOrd="0" destOrd="0" presId="urn:microsoft.com/office/officeart/2005/8/layout/hList7"/>
    <dgm:cxn modelId="{9AB25202-F9D3-4E0D-B7B2-016695545551}" type="presParOf" srcId="{B82B5459-0D48-4B25-B12A-05A8D7525800}" destId="{AF8D6CFE-CE3B-4733-A8EF-983DDDEBE0BB}" srcOrd="1" destOrd="0" presId="urn:microsoft.com/office/officeart/2005/8/layout/hList7"/>
    <dgm:cxn modelId="{3787F777-E9B4-4F51-B95A-8EAC506B6154}" type="presParOf" srcId="{B82B5459-0D48-4B25-B12A-05A8D7525800}" destId="{219073E1-2ACB-4687-8F49-C6AB48C81766}" srcOrd="2" destOrd="0" presId="urn:microsoft.com/office/officeart/2005/8/layout/hList7"/>
    <dgm:cxn modelId="{BEE7E558-CC4A-4409-A3A8-E00468F8EB77}" type="presParOf" srcId="{B82B5459-0D48-4B25-B12A-05A8D7525800}" destId="{8C5D83DD-7FD0-44B9-82BC-0FE373FEEC65}" srcOrd="3" destOrd="0" presId="urn:microsoft.com/office/officeart/2005/8/layout/hList7"/>
    <dgm:cxn modelId="{A94C6E49-349C-4AC4-B0A4-617DED926F72}" type="presParOf" srcId="{FB3A22C6-904D-4B84-897D-20E23AE52895}" destId="{CE6CA46B-8A26-4711-9425-644FF950FD8C}" srcOrd="7" destOrd="0" presId="urn:microsoft.com/office/officeart/2005/8/layout/hList7"/>
    <dgm:cxn modelId="{0307B770-9F00-4BF1-BF06-665B70EF8908}" type="presParOf" srcId="{FB3A22C6-904D-4B84-897D-20E23AE52895}" destId="{7C252FB2-03A3-490E-84B8-BDBC920DC5FE}" srcOrd="8" destOrd="0" presId="urn:microsoft.com/office/officeart/2005/8/layout/hList7"/>
    <dgm:cxn modelId="{A624450F-F6F5-4612-8D95-D7EA49909463}" type="presParOf" srcId="{7C252FB2-03A3-490E-84B8-BDBC920DC5FE}" destId="{92734880-9E1C-4A43-A37A-F08C3C7D2D31}" srcOrd="0" destOrd="0" presId="urn:microsoft.com/office/officeart/2005/8/layout/hList7"/>
    <dgm:cxn modelId="{09A36B3C-8A6B-4EFF-8B68-403F7B16D862}" type="presParOf" srcId="{7C252FB2-03A3-490E-84B8-BDBC920DC5FE}" destId="{AF435826-6994-4A4E-98DE-DFC551969AD8}" srcOrd="1" destOrd="0" presId="urn:microsoft.com/office/officeart/2005/8/layout/hList7"/>
    <dgm:cxn modelId="{21E344C6-2FF9-4701-8858-04AC38211DBD}" type="presParOf" srcId="{7C252FB2-03A3-490E-84B8-BDBC920DC5FE}" destId="{921CC9B5-4478-4ADA-BC29-5E8E86703BE2}" srcOrd="2" destOrd="0" presId="urn:microsoft.com/office/officeart/2005/8/layout/hList7"/>
    <dgm:cxn modelId="{FFAF4028-9186-4983-A9EB-D98187834B54}" type="presParOf" srcId="{7C252FB2-03A3-490E-84B8-BDBC920DC5FE}" destId="{3575DDB7-3F75-45B8-8097-0B16D5A533EC}" srcOrd="3" destOrd="0" presId="urn:microsoft.com/office/officeart/2005/8/layout/hList7"/>
    <dgm:cxn modelId="{53CA8D4E-713A-477C-9E77-B154C2B2D4CF}" type="presParOf" srcId="{FB3A22C6-904D-4B84-897D-20E23AE52895}" destId="{4D6D9A8C-9CA3-4B28-91E9-BAE34BDCCC5E}" srcOrd="9" destOrd="0" presId="urn:microsoft.com/office/officeart/2005/8/layout/hList7"/>
    <dgm:cxn modelId="{0754375A-A6AC-4709-B42D-5F613216CC79}" type="presParOf" srcId="{FB3A22C6-904D-4B84-897D-20E23AE52895}" destId="{8F9AF873-C941-4F83-9588-785854FDA815}" srcOrd="10" destOrd="0" presId="urn:microsoft.com/office/officeart/2005/8/layout/hList7"/>
    <dgm:cxn modelId="{E6218C8A-3202-440A-8347-F064C1ED5C04}" type="presParOf" srcId="{8F9AF873-C941-4F83-9588-785854FDA815}" destId="{D1C56625-98CE-45C4-BC55-F127E2B9BC12}" srcOrd="0" destOrd="0" presId="urn:microsoft.com/office/officeart/2005/8/layout/hList7"/>
    <dgm:cxn modelId="{7F1A9AF7-8672-4BB8-ADB7-B05FF7D749D0}" type="presParOf" srcId="{8F9AF873-C941-4F83-9588-785854FDA815}" destId="{610AE07A-4BEC-4D74-84F3-C1E62FC751BA}" srcOrd="1" destOrd="0" presId="urn:microsoft.com/office/officeart/2005/8/layout/hList7"/>
    <dgm:cxn modelId="{7DEAD9B0-3BAD-421C-AA55-F28DF5C99FC9}" type="presParOf" srcId="{8F9AF873-C941-4F83-9588-785854FDA815}" destId="{B4B5DCC4-7792-48FA-B152-1C9870F95F7D}" srcOrd="2" destOrd="0" presId="urn:microsoft.com/office/officeart/2005/8/layout/hList7"/>
    <dgm:cxn modelId="{E662AEAE-51C2-4461-843B-B6D4447E6CB1}" type="presParOf" srcId="{8F9AF873-C941-4F83-9588-785854FDA815}" destId="{91D2F01E-1169-427D-9376-160DC3B1722D}" srcOrd="3" destOrd="0" presId="urn:microsoft.com/office/officeart/2005/8/layout/hList7"/>
    <dgm:cxn modelId="{8A0CE731-FEEF-4BD2-91F1-7F34CCD4DDB8}" type="presParOf" srcId="{FB3A22C6-904D-4B84-897D-20E23AE52895}" destId="{CFD1349F-CE36-4254-BD63-1B641ACEF821}" srcOrd="11" destOrd="0" presId="urn:microsoft.com/office/officeart/2005/8/layout/hList7"/>
    <dgm:cxn modelId="{2F91286A-9EFB-46FE-8405-5D653E29E4B5}" type="presParOf" srcId="{FB3A22C6-904D-4B84-897D-20E23AE52895}" destId="{F33B2F6C-9DFB-4728-9837-DAB85CE36F59}" srcOrd="12" destOrd="0" presId="urn:microsoft.com/office/officeart/2005/8/layout/hList7"/>
    <dgm:cxn modelId="{18B11ACB-B5E0-4109-A865-9CD1B758364D}" type="presParOf" srcId="{F33B2F6C-9DFB-4728-9837-DAB85CE36F59}" destId="{9810F75A-F179-430F-9417-23044BA730C0}" srcOrd="0" destOrd="0" presId="urn:microsoft.com/office/officeart/2005/8/layout/hList7"/>
    <dgm:cxn modelId="{67F1B0A7-7987-47C6-A268-27992E8544F4}" type="presParOf" srcId="{F33B2F6C-9DFB-4728-9837-DAB85CE36F59}" destId="{D10FD72F-99AA-4C07-89BF-BB8CA1A4C4CD}" srcOrd="1" destOrd="0" presId="urn:microsoft.com/office/officeart/2005/8/layout/hList7"/>
    <dgm:cxn modelId="{569B7472-3FD2-4D12-B27A-65F838E9CEA8}" type="presParOf" srcId="{F33B2F6C-9DFB-4728-9837-DAB85CE36F59}" destId="{3555ACA0-48F3-4472-8246-973F614B6637}" srcOrd="2" destOrd="0" presId="urn:microsoft.com/office/officeart/2005/8/layout/hList7"/>
    <dgm:cxn modelId="{7250A630-D80D-43B4-B338-5E338C0AC708}" type="presParOf" srcId="{F33B2F6C-9DFB-4728-9837-DAB85CE36F59}" destId="{ACBE4BAF-05F2-4C27-A61E-60C43F33CDCD}" srcOrd="3" destOrd="0" presId="urn:microsoft.com/office/officeart/2005/8/layout/hList7"/>
    <dgm:cxn modelId="{A9A7E70B-DBBD-48BA-9510-41C1343891F2}" type="presParOf" srcId="{FB3A22C6-904D-4B84-897D-20E23AE52895}" destId="{3008D5CD-2D6F-4873-878B-B42550C8EA29}" srcOrd="13" destOrd="0" presId="urn:microsoft.com/office/officeart/2005/8/layout/hList7"/>
    <dgm:cxn modelId="{E77E03D0-4710-4934-8244-25511201022A}" type="presParOf" srcId="{FB3A22C6-904D-4B84-897D-20E23AE52895}" destId="{864550D4-AA5B-4E6F-A614-D6E32A661E35}" srcOrd="14" destOrd="0" presId="urn:microsoft.com/office/officeart/2005/8/layout/hList7"/>
    <dgm:cxn modelId="{A1FF35C4-D273-40F0-A4A3-D028A3883898}" type="presParOf" srcId="{864550D4-AA5B-4E6F-A614-D6E32A661E35}" destId="{68684347-96D0-4BC6-84D0-82105D4039B8}" srcOrd="0" destOrd="0" presId="urn:microsoft.com/office/officeart/2005/8/layout/hList7"/>
    <dgm:cxn modelId="{515BCBD0-9C9E-49D2-A4B3-E59EAE526AC2}" type="presParOf" srcId="{864550D4-AA5B-4E6F-A614-D6E32A661E35}" destId="{B26B5FC3-7FFC-4748-969B-F8E4A61ED212}" srcOrd="1" destOrd="0" presId="urn:microsoft.com/office/officeart/2005/8/layout/hList7"/>
    <dgm:cxn modelId="{91FE51CF-DAAF-44EE-BDCC-CC4DFA703A26}" type="presParOf" srcId="{864550D4-AA5B-4E6F-A614-D6E32A661E35}" destId="{52099BA9-584F-4358-8BC2-5B9B5BF581F2}" srcOrd="2" destOrd="0" presId="urn:microsoft.com/office/officeart/2005/8/layout/hList7"/>
    <dgm:cxn modelId="{ED7CD16A-C47F-4FD6-9AB0-E372790AFBE7}" type="presParOf" srcId="{864550D4-AA5B-4E6F-A614-D6E32A661E35}" destId="{76893F31-4800-43CA-B854-1DE9004C4A39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9E7097A-C4C1-4D41-A344-9A8D3DEFDC32}" type="doc">
      <dgm:prSet loTypeId="urn:microsoft.com/office/officeart/2005/8/layout/hList7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A"/>
        </a:p>
      </dgm:t>
    </dgm:pt>
    <dgm:pt modelId="{33DB114F-488B-485A-AD7F-98B6425C22CA}">
      <dgm:prSet phldrT="[Text]"/>
      <dgm:spPr/>
      <dgm:t>
        <a:bodyPr/>
        <a:lstStyle/>
        <a:p>
          <a:r>
            <a:rPr lang="en-US" dirty="0"/>
            <a:t>Plan</a:t>
          </a:r>
          <a:endParaRPr lang="en-CA" dirty="0"/>
        </a:p>
      </dgm:t>
    </dgm:pt>
    <dgm:pt modelId="{AFC88CFE-6775-4087-B990-A7E1E24F8504}" type="parTrans" cxnId="{24609E20-ED05-46EF-9B84-2C6346F15CEB}">
      <dgm:prSet/>
      <dgm:spPr/>
      <dgm:t>
        <a:bodyPr/>
        <a:lstStyle/>
        <a:p>
          <a:endParaRPr lang="en-CA"/>
        </a:p>
      </dgm:t>
    </dgm:pt>
    <dgm:pt modelId="{F2A937E7-B1FC-4B27-893B-20DD47FEF5A0}" type="sibTrans" cxnId="{24609E20-ED05-46EF-9B84-2C6346F15CEB}">
      <dgm:prSet/>
      <dgm:spPr/>
      <dgm:t>
        <a:bodyPr/>
        <a:lstStyle/>
        <a:p>
          <a:endParaRPr lang="en-CA"/>
        </a:p>
      </dgm:t>
    </dgm:pt>
    <dgm:pt modelId="{114DC450-D796-4D9B-AAE7-675E152E3BDC}">
      <dgm:prSet phldrT="[Text]"/>
      <dgm:spPr/>
      <dgm:t>
        <a:bodyPr/>
        <a:lstStyle/>
        <a:p>
          <a:r>
            <a:rPr lang="en-US" dirty="0"/>
            <a:t>Recruit</a:t>
          </a:r>
          <a:endParaRPr lang="en-CA" dirty="0"/>
        </a:p>
      </dgm:t>
    </dgm:pt>
    <dgm:pt modelId="{D3F2C84F-155A-4F69-AF15-607461141C3C}" type="parTrans" cxnId="{68B1600D-D315-41FF-8F86-D7EC1CC7C44A}">
      <dgm:prSet/>
      <dgm:spPr/>
      <dgm:t>
        <a:bodyPr/>
        <a:lstStyle/>
        <a:p>
          <a:endParaRPr lang="en-CA"/>
        </a:p>
      </dgm:t>
    </dgm:pt>
    <dgm:pt modelId="{F8D8906C-28D4-456E-92D2-7F8694EE48FD}" type="sibTrans" cxnId="{68B1600D-D315-41FF-8F86-D7EC1CC7C44A}">
      <dgm:prSet/>
      <dgm:spPr/>
      <dgm:t>
        <a:bodyPr/>
        <a:lstStyle/>
        <a:p>
          <a:endParaRPr lang="en-CA"/>
        </a:p>
      </dgm:t>
    </dgm:pt>
    <dgm:pt modelId="{B4BF591C-D0D5-4238-9EFC-54EEB9D0A94A}">
      <dgm:prSet phldrT="[Text]"/>
      <dgm:spPr>
        <a:solidFill>
          <a:srgbClr val="C00000"/>
        </a:solidFill>
      </dgm:spPr>
      <dgm:t>
        <a:bodyPr/>
        <a:lstStyle/>
        <a:p>
          <a:r>
            <a:rPr lang="en-US" dirty="0"/>
            <a:t>Hire</a:t>
          </a:r>
          <a:endParaRPr lang="en-CA" dirty="0"/>
        </a:p>
      </dgm:t>
    </dgm:pt>
    <dgm:pt modelId="{F27DECEB-4A1F-4352-9518-B259CACB3A8D}" type="parTrans" cxnId="{6F582F5A-16BE-48AF-8232-3A4D0E183D1A}">
      <dgm:prSet/>
      <dgm:spPr/>
      <dgm:t>
        <a:bodyPr/>
        <a:lstStyle/>
        <a:p>
          <a:endParaRPr lang="en-CA"/>
        </a:p>
      </dgm:t>
    </dgm:pt>
    <dgm:pt modelId="{EBDF1419-BC4E-4F94-8C85-2AF7DA563153}" type="sibTrans" cxnId="{6F582F5A-16BE-48AF-8232-3A4D0E183D1A}">
      <dgm:prSet/>
      <dgm:spPr/>
      <dgm:t>
        <a:bodyPr/>
        <a:lstStyle/>
        <a:p>
          <a:endParaRPr lang="en-CA"/>
        </a:p>
      </dgm:t>
    </dgm:pt>
    <dgm:pt modelId="{986D6365-C743-4DC3-A91E-81889A0816A3}">
      <dgm:prSet phldrT="[Text]"/>
      <dgm:spPr/>
      <dgm:t>
        <a:bodyPr/>
        <a:lstStyle/>
        <a:p>
          <a:r>
            <a:rPr lang="en-US" dirty="0"/>
            <a:t>Orient</a:t>
          </a:r>
          <a:endParaRPr lang="en-CA" dirty="0"/>
        </a:p>
      </dgm:t>
    </dgm:pt>
    <dgm:pt modelId="{C115E5C6-C6C4-4AD3-8357-7F1C19FA2E92}" type="parTrans" cxnId="{170582F2-C0C9-4EC7-AFF1-A7782CD3C87A}">
      <dgm:prSet/>
      <dgm:spPr/>
      <dgm:t>
        <a:bodyPr/>
        <a:lstStyle/>
        <a:p>
          <a:endParaRPr lang="en-CA"/>
        </a:p>
      </dgm:t>
    </dgm:pt>
    <dgm:pt modelId="{163A6977-7931-4155-A817-1CC6B3978BDB}" type="sibTrans" cxnId="{170582F2-C0C9-4EC7-AFF1-A7782CD3C87A}">
      <dgm:prSet/>
      <dgm:spPr/>
      <dgm:t>
        <a:bodyPr/>
        <a:lstStyle/>
        <a:p>
          <a:endParaRPr lang="en-CA"/>
        </a:p>
      </dgm:t>
    </dgm:pt>
    <dgm:pt modelId="{7B9BCC7D-7970-4DDD-812E-D26783928ABF}">
      <dgm:prSet phldrT="[Text]"/>
      <dgm:spPr/>
      <dgm:t>
        <a:bodyPr/>
        <a:lstStyle/>
        <a:p>
          <a:r>
            <a:rPr lang="en-US" dirty="0"/>
            <a:t>Train</a:t>
          </a:r>
          <a:endParaRPr lang="en-CA" dirty="0"/>
        </a:p>
      </dgm:t>
    </dgm:pt>
    <dgm:pt modelId="{422E472B-7D56-413F-BCE1-053D2D513C00}" type="parTrans" cxnId="{DF899303-0206-42F4-BB92-3C13BF6C148C}">
      <dgm:prSet/>
      <dgm:spPr/>
      <dgm:t>
        <a:bodyPr/>
        <a:lstStyle/>
        <a:p>
          <a:endParaRPr lang="en-CA"/>
        </a:p>
      </dgm:t>
    </dgm:pt>
    <dgm:pt modelId="{1C19A1A6-0A9B-4433-A5F9-EA52D472C469}" type="sibTrans" cxnId="{DF899303-0206-42F4-BB92-3C13BF6C148C}">
      <dgm:prSet/>
      <dgm:spPr/>
      <dgm:t>
        <a:bodyPr/>
        <a:lstStyle/>
        <a:p>
          <a:endParaRPr lang="en-CA"/>
        </a:p>
      </dgm:t>
    </dgm:pt>
    <dgm:pt modelId="{FFC24F2B-61DF-4124-A286-6E084EC14457}">
      <dgm:prSet phldrT="[Text]"/>
      <dgm:spPr/>
      <dgm:t>
        <a:bodyPr/>
        <a:lstStyle/>
        <a:p>
          <a:r>
            <a:rPr lang="en-US" dirty="0"/>
            <a:t>Evaluate</a:t>
          </a:r>
          <a:endParaRPr lang="en-CA" dirty="0"/>
        </a:p>
      </dgm:t>
    </dgm:pt>
    <dgm:pt modelId="{FBC1FC8F-3CF3-4876-885C-820A49B93D31}" type="parTrans" cxnId="{12E28CEE-CA0F-4CA5-86D8-E4743994509A}">
      <dgm:prSet/>
      <dgm:spPr/>
      <dgm:t>
        <a:bodyPr/>
        <a:lstStyle/>
        <a:p>
          <a:endParaRPr lang="en-CA"/>
        </a:p>
      </dgm:t>
    </dgm:pt>
    <dgm:pt modelId="{2BFC4CBD-220D-4356-9F73-036894B17AA2}" type="sibTrans" cxnId="{12E28CEE-CA0F-4CA5-86D8-E4743994509A}">
      <dgm:prSet/>
      <dgm:spPr/>
      <dgm:t>
        <a:bodyPr/>
        <a:lstStyle/>
        <a:p>
          <a:endParaRPr lang="en-CA"/>
        </a:p>
      </dgm:t>
    </dgm:pt>
    <dgm:pt modelId="{D99A4968-F01B-46A5-A446-4113F09E8D60}">
      <dgm:prSet phldrT="[Text]"/>
      <dgm:spPr/>
      <dgm:t>
        <a:bodyPr/>
        <a:lstStyle/>
        <a:p>
          <a:r>
            <a:rPr lang="en-US" dirty="0"/>
            <a:t>Develop</a:t>
          </a:r>
          <a:endParaRPr lang="en-CA" dirty="0"/>
        </a:p>
      </dgm:t>
    </dgm:pt>
    <dgm:pt modelId="{868AE0D2-BD2F-4905-900E-8B9D25989702}" type="parTrans" cxnId="{A4B0E0B3-44CC-4B57-B72F-51AEF629846F}">
      <dgm:prSet/>
      <dgm:spPr/>
      <dgm:t>
        <a:bodyPr/>
        <a:lstStyle/>
        <a:p>
          <a:endParaRPr lang="en-CA"/>
        </a:p>
      </dgm:t>
    </dgm:pt>
    <dgm:pt modelId="{94D1C6EC-8B02-4699-861F-D74FD681261C}" type="sibTrans" cxnId="{A4B0E0B3-44CC-4B57-B72F-51AEF629846F}">
      <dgm:prSet/>
      <dgm:spPr/>
      <dgm:t>
        <a:bodyPr/>
        <a:lstStyle/>
        <a:p>
          <a:endParaRPr lang="en-CA"/>
        </a:p>
      </dgm:t>
    </dgm:pt>
    <dgm:pt modelId="{81EE8060-47D9-494E-96B7-0B173C40EC0E}">
      <dgm:prSet phldrT="[Text]"/>
      <dgm:spPr/>
      <dgm:t>
        <a:bodyPr/>
        <a:lstStyle/>
        <a:p>
          <a:r>
            <a:rPr lang="en-US" dirty="0"/>
            <a:t>Depart</a:t>
          </a:r>
          <a:endParaRPr lang="en-CA" dirty="0"/>
        </a:p>
      </dgm:t>
    </dgm:pt>
    <dgm:pt modelId="{1593410D-4155-42E6-84B3-4808BD883E92}" type="parTrans" cxnId="{9B6BB8F9-C019-4E0D-AA9E-DC46D6443306}">
      <dgm:prSet/>
      <dgm:spPr/>
      <dgm:t>
        <a:bodyPr/>
        <a:lstStyle/>
        <a:p>
          <a:endParaRPr lang="en-CA"/>
        </a:p>
      </dgm:t>
    </dgm:pt>
    <dgm:pt modelId="{0982E130-8746-4D71-8F6D-99CC449955F5}" type="sibTrans" cxnId="{9B6BB8F9-C019-4E0D-AA9E-DC46D6443306}">
      <dgm:prSet/>
      <dgm:spPr/>
      <dgm:t>
        <a:bodyPr/>
        <a:lstStyle/>
        <a:p>
          <a:endParaRPr lang="en-CA"/>
        </a:p>
      </dgm:t>
    </dgm:pt>
    <dgm:pt modelId="{AF0E5272-2BA9-4D67-ADCC-959EDB96EC9A}" type="pres">
      <dgm:prSet presAssocID="{F9E7097A-C4C1-4D41-A344-9A8D3DEFDC32}" presName="Name0" presStyleCnt="0">
        <dgm:presLayoutVars>
          <dgm:dir/>
          <dgm:resizeHandles val="exact"/>
        </dgm:presLayoutVars>
      </dgm:prSet>
      <dgm:spPr/>
    </dgm:pt>
    <dgm:pt modelId="{9CCE8D7A-687D-40F1-B50A-27D19ECB5CE6}" type="pres">
      <dgm:prSet presAssocID="{F9E7097A-C4C1-4D41-A344-9A8D3DEFDC32}" presName="fgShape" presStyleLbl="fgShp" presStyleIdx="0" presStyleCnt="1"/>
      <dgm:spPr/>
    </dgm:pt>
    <dgm:pt modelId="{FB3A22C6-904D-4B84-897D-20E23AE52895}" type="pres">
      <dgm:prSet presAssocID="{F9E7097A-C4C1-4D41-A344-9A8D3DEFDC32}" presName="linComp" presStyleCnt="0"/>
      <dgm:spPr/>
    </dgm:pt>
    <dgm:pt modelId="{2559E74D-E707-475F-8DEA-86F01C3AD39E}" type="pres">
      <dgm:prSet presAssocID="{33DB114F-488B-485A-AD7F-98B6425C22CA}" presName="compNode" presStyleCnt="0"/>
      <dgm:spPr/>
    </dgm:pt>
    <dgm:pt modelId="{6FE08B18-12E8-4B85-8681-28664D7454C4}" type="pres">
      <dgm:prSet presAssocID="{33DB114F-488B-485A-AD7F-98B6425C22CA}" presName="bkgdShape" presStyleLbl="node1" presStyleIdx="0" presStyleCnt="8"/>
      <dgm:spPr/>
    </dgm:pt>
    <dgm:pt modelId="{0A9B00CA-6E40-4E5B-BB9C-E2903A00A355}" type="pres">
      <dgm:prSet presAssocID="{33DB114F-488B-485A-AD7F-98B6425C22CA}" presName="nodeTx" presStyleLbl="node1" presStyleIdx="0" presStyleCnt="8">
        <dgm:presLayoutVars>
          <dgm:bulletEnabled val="1"/>
        </dgm:presLayoutVars>
      </dgm:prSet>
      <dgm:spPr/>
    </dgm:pt>
    <dgm:pt modelId="{C2EC719A-BD65-4E40-802C-529BA25EB2DE}" type="pres">
      <dgm:prSet presAssocID="{33DB114F-488B-485A-AD7F-98B6425C22CA}" presName="invisiNode" presStyleLbl="node1" presStyleIdx="0" presStyleCnt="8"/>
      <dgm:spPr/>
    </dgm:pt>
    <dgm:pt modelId="{3AD09FA0-1728-4F6A-A3C4-111E142DFF9E}" type="pres">
      <dgm:prSet presAssocID="{33DB114F-488B-485A-AD7F-98B6425C22CA}" presName="imagNode" presStyleLbl="fgImgPlace1" presStyleIdx="0" presStyleCnt="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ustomer review with solid fill"/>
        </a:ext>
      </dgm:extLst>
    </dgm:pt>
    <dgm:pt modelId="{1E0A5D79-7D24-4C56-8A2E-90A2E09890AD}" type="pres">
      <dgm:prSet presAssocID="{F2A937E7-B1FC-4B27-893B-20DD47FEF5A0}" presName="sibTrans" presStyleLbl="sibTrans2D1" presStyleIdx="0" presStyleCnt="0"/>
      <dgm:spPr/>
    </dgm:pt>
    <dgm:pt modelId="{892E28AD-A7F3-40DC-85E1-8E0B23EBC8DE}" type="pres">
      <dgm:prSet presAssocID="{114DC450-D796-4D9B-AAE7-675E152E3BDC}" presName="compNode" presStyleCnt="0"/>
      <dgm:spPr/>
    </dgm:pt>
    <dgm:pt modelId="{EEB2187C-27D3-41B7-AABA-5642D063E89B}" type="pres">
      <dgm:prSet presAssocID="{114DC450-D796-4D9B-AAE7-675E152E3BDC}" presName="bkgdShape" presStyleLbl="node1" presStyleIdx="1" presStyleCnt="8"/>
      <dgm:spPr/>
    </dgm:pt>
    <dgm:pt modelId="{45E3BE8F-78F4-40B8-B56B-D29B8F34DEB2}" type="pres">
      <dgm:prSet presAssocID="{114DC450-D796-4D9B-AAE7-675E152E3BDC}" presName="nodeTx" presStyleLbl="node1" presStyleIdx="1" presStyleCnt="8">
        <dgm:presLayoutVars>
          <dgm:bulletEnabled val="1"/>
        </dgm:presLayoutVars>
      </dgm:prSet>
      <dgm:spPr/>
    </dgm:pt>
    <dgm:pt modelId="{ED2043DF-77E1-4F9A-AB27-A82D3D0CA76E}" type="pres">
      <dgm:prSet presAssocID="{114DC450-D796-4D9B-AAE7-675E152E3BDC}" presName="invisiNode" presStyleLbl="node1" presStyleIdx="1" presStyleCnt="8"/>
      <dgm:spPr/>
    </dgm:pt>
    <dgm:pt modelId="{B6AE7565-B6A9-4FCA-A530-F99AB897FF6E}" type="pres">
      <dgm:prSet presAssocID="{114DC450-D796-4D9B-AAE7-675E152E3BDC}" presName="imagNode" presStyleLbl="fgImgPlace1" presStyleIdx="1" presStyleCnt="8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oardroom with solid fill"/>
        </a:ext>
      </dgm:extLst>
    </dgm:pt>
    <dgm:pt modelId="{1729916C-0451-4BC3-88D7-3731E0677A35}" type="pres">
      <dgm:prSet presAssocID="{F8D8906C-28D4-456E-92D2-7F8694EE48FD}" presName="sibTrans" presStyleLbl="sibTrans2D1" presStyleIdx="0" presStyleCnt="0"/>
      <dgm:spPr/>
    </dgm:pt>
    <dgm:pt modelId="{DE62BFE4-7E62-4676-8798-1BA7963B8059}" type="pres">
      <dgm:prSet presAssocID="{B4BF591C-D0D5-4238-9EFC-54EEB9D0A94A}" presName="compNode" presStyleCnt="0"/>
      <dgm:spPr/>
    </dgm:pt>
    <dgm:pt modelId="{8E79A3C8-967B-47D6-A519-EBA27F52C697}" type="pres">
      <dgm:prSet presAssocID="{B4BF591C-D0D5-4238-9EFC-54EEB9D0A94A}" presName="bkgdShape" presStyleLbl="node1" presStyleIdx="2" presStyleCnt="8"/>
      <dgm:spPr/>
    </dgm:pt>
    <dgm:pt modelId="{45ADFDED-3EBB-4D09-ADDA-448D334B29FF}" type="pres">
      <dgm:prSet presAssocID="{B4BF591C-D0D5-4238-9EFC-54EEB9D0A94A}" presName="nodeTx" presStyleLbl="node1" presStyleIdx="2" presStyleCnt="8">
        <dgm:presLayoutVars>
          <dgm:bulletEnabled val="1"/>
        </dgm:presLayoutVars>
      </dgm:prSet>
      <dgm:spPr/>
    </dgm:pt>
    <dgm:pt modelId="{3A3680CC-BC8F-41E7-9610-0E858FFBC4A6}" type="pres">
      <dgm:prSet presAssocID="{B4BF591C-D0D5-4238-9EFC-54EEB9D0A94A}" presName="invisiNode" presStyleLbl="node1" presStyleIdx="2" presStyleCnt="8"/>
      <dgm:spPr/>
    </dgm:pt>
    <dgm:pt modelId="{339FDADD-6149-4B8F-BC86-397F7B255047}" type="pres">
      <dgm:prSet presAssocID="{B4BF591C-D0D5-4238-9EFC-54EEB9D0A94A}" presName="imagNode" presStyleLbl="fgImgPlace1" presStyleIdx="2" presStyleCnt="8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andshake with solid fill"/>
        </a:ext>
      </dgm:extLst>
    </dgm:pt>
    <dgm:pt modelId="{D162FB0C-A2EF-43F7-8504-00FCC7078695}" type="pres">
      <dgm:prSet presAssocID="{EBDF1419-BC4E-4F94-8C85-2AF7DA563153}" presName="sibTrans" presStyleLbl="sibTrans2D1" presStyleIdx="0" presStyleCnt="0"/>
      <dgm:spPr/>
    </dgm:pt>
    <dgm:pt modelId="{B82B5459-0D48-4B25-B12A-05A8D7525800}" type="pres">
      <dgm:prSet presAssocID="{986D6365-C743-4DC3-A91E-81889A0816A3}" presName="compNode" presStyleCnt="0"/>
      <dgm:spPr/>
    </dgm:pt>
    <dgm:pt modelId="{9B54412F-A2A6-4605-9B60-D96452C192CC}" type="pres">
      <dgm:prSet presAssocID="{986D6365-C743-4DC3-A91E-81889A0816A3}" presName="bkgdShape" presStyleLbl="node1" presStyleIdx="3" presStyleCnt="8"/>
      <dgm:spPr/>
    </dgm:pt>
    <dgm:pt modelId="{AF8D6CFE-CE3B-4733-A8EF-983DDDEBE0BB}" type="pres">
      <dgm:prSet presAssocID="{986D6365-C743-4DC3-A91E-81889A0816A3}" presName="nodeTx" presStyleLbl="node1" presStyleIdx="3" presStyleCnt="8">
        <dgm:presLayoutVars>
          <dgm:bulletEnabled val="1"/>
        </dgm:presLayoutVars>
      </dgm:prSet>
      <dgm:spPr/>
    </dgm:pt>
    <dgm:pt modelId="{219073E1-2ACB-4687-8F49-C6AB48C81766}" type="pres">
      <dgm:prSet presAssocID="{986D6365-C743-4DC3-A91E-81889A0816A3}" presName="invisiNode" presStyleLbl="node1" presStyleIdx="3" presStyleCnt="8"/>
      <dgm:spPr/>
    </dgm:pt>
    <dgm:pt modelId="{8C5D83DD-7FD0-44B9-82BC-0FE373FEEC65}" type="pres">
      <dgm:prSet presAssocID="{986D6365-C743-4DC3-A91E-81889A0816A3}" presName="imagNode" presStyleLbl="fgImgPlace1" presStyleIdx="3" presStyleCnt="8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Inbox Check with solid fill"/>
        </a:ext>
      </dgm:extLst>
    </dgm:pt>
    <dgm:pt modelId="{CE6CA46B-8A26-4711-9425-644FF950FD8C}" type="pres">
      <dgm:prSet presAssocID="{163A6977-7931-4155-A817-1CC6B3978BDB}" presName="sibTrans" presStyleLbl="sibTrans2D1" presStyleIdx="0" presStyleCnt="0"/>
      <dgm:spPr/>
    </dgm:pt>
    <dgm:pt modelId="{7C252FB2-03A3-490E-84B8-BDBC920DC5FE}" type="pres">
      <dgm:prSet presAssocID="{7B9BCC7D-7970-4DDD-812E-D26783928ABF}" presName="compNode" presStyleCnt="0"/>
      <dgm:spPr/>
    </dgm:pt>
    <dgm:pt modelId="{92734880-9E1C-4A43-A37A-F08C3C7D2D31}" type="pres">
      <dgm:prSet presAssocID="{7B9BCC7D-7970-4DDD-812E-D26783928ABF}" presName="bkgdShape" presStyleLbl="node1" presStyleIdx="4" presStyleCnt="8"/>
      <dgm:spPr/>
    </dgm:pt>
    <dgm:pt modelId="{AF435826-6994-4A4E-98DE-DFC551969AD8}" type="pres">
      <dgm:prSet presAssocID="{7B9BCC7D-7970-4DDD-812E-D26783928ABF}" presName="nodeTx" presStyleLbl="node1" presStyleIdx="4" presStyleCnt="8">
        <dgm:presLayoutVars>
          <dgm:bulletEnabled val="1"/>
        </dgm:presLayoutVars>
      </dgm:prSet>
      <dgm:spPr/>
    </dgm:pt>
    <dgm:pt modelId="{921CC9B5-4478-4ADA-BC29-5E8E86703BE2}" type="pres">
      <dgm:prSet presAssocID="{7B9BCC7D-7970-4DDD-812E-D26783928ABF}" presName="invisiNode" presStyleLbl="node1" presStyleIdx="4" presStyleCnt="8"/>
      <dgm:spPr/>
    </dgm:pt>
    <dgm:pt modelId="{3575DDB7-3F75-45B8-8097-0B16D5A533EC}" type="pres">
      <dgm:prSet presAssocID="{7B9BCC7D-7970-4DDD-812E-D26783928ABF}" presName="imagNode" presStyleLbl="fgImgPlace1" presStyleIdx="4" presStyleCnt="8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Questions with solid fill"/>
        </a:ext>
      </dgm:extLst>
    </dgm:pt>
    <dgm:pt modelId="{4D6D9A8C-9CA3-4B28-91E9-BAE34BDCCC5E}" type="pres">
      <dgm:prSet presAssocID="{1C19A1A6-0A9B-4433-A5F9-EA52D472C469}" presName="sibTrans" presStyleLbl="sibTrans2D1" presStyleIdx="0" presStyleCnt="0"/>
      <dgm:spPr/>
    </dgm:pt>
    <dgm:pt modelId="{8F9AF873-C941-4F83-9588-785854FDA815}" type="pres">
      <dgm:prSet presAssocID="{FFC24F2B-61DF-4124-A286-6E084EC14457}" presName="compNode" presStyleCnt="0"/>
      <dgm:spPr/>
    </dgm:pt>
    <dgm:pt modelId="{D1C56625-98CE-45C4-BC55-F127E2B9BC12}" type="pres">
      <dgm:prSet presAssocID="{FFC24F2B-61DF-4124-A286-6E084EC14457}" presName="bkgdShape" presStyleLbl="node1" presStyleIdx="5" presStyleCnt="8"/>
      <dgm:spPr/>
    </dgm:pt>
    <dgm:pt modelId="{610AE07A-4BEC-4D74-84F3-C1E62FC751BA}" type="pres">
      <dgm:prSet presAssocID="{FFC24F2B-61DF-4124-A286-6E084EC14457}" presName="nodeTx" presStyleLbl="node1" presStyleIdx="5" presStyleCnt="8">
        <dgm:presLayoutVars>
          <dgm:bulletEnabled val="1"/>
        </dgm:presLayoutVars>
      </dgm:prSet>
      <dgm:spPr/>
    </dgm:pt>
    <dgm:pt modelId="{B4B5DCC4-7792-48FA-B152-1C9870F95F7D}" type="pres">
      <dgm:prSet presAssocID="{FFC24F2B-61DF-4124-A286-6E084EC14457}" presName="invisiNode" presStyleLbl="node1" presStyleIdx="5" presStyleCnt="8"/>
      <dgm:spPr/>
    </dgm:pt>
    <dgm:pt modelId="{91D2F01E-1169-427D-9376-160DC3B1722D}" type="pres">
      <dgm:prSet presAssocID="{FFC24F2B-61DF-4124-A286-6E084EC14457}" presName="imagNode" presStyleLbl="fgImgPlace1" presStyleIdx="5" presStyleCnt="8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ipboard Checked with solid fill"/>
        </a:ext>
      </dgm:extLst>
    </dgm:pt>
    <dgm:pt modelId="{CFD1349F-CE36-4254-BD63-1B641ACEF821}" type="pres">
      <dgm:prSet presAssocID="{2BFC4CBD-220D-4356-9F73-036894B17AA2}" presName="sibTrans" presStyleLbl="sibTrans2D1" presStyleIdx="0" presStyleCnt="0"/>
      <dgm:spPr/>
    </dgm:pt>
    <dgm:pt modelId="{F33B2F6C-9DFB-4728-9837-DAB85CE36F59}" type="pres">
      <dgm:prSet presAssocID="{D99A4968-F01B-46A5-A446-4113F09E8D60}" presName="compNode" presStyleCnt="0"/>
      <dgm:spPr/>
    </dgm:pt>
    <dgm:pt modelId="{9810F75A-F179-430F-9417-23044BA730C0}" type="pres">
      <dgm:prSet presAssocID="{D99A4968-F01B-46A5-A446-4113F09E8D60}" presName="bkgdShape" presStyleLbl="node1" presStyleIdx="6" presStyleCnt="8"/>
      <dgm:spPr/>
    </dgm:pt>
    <dgm:pt modelId="{D10FD72F-99AA-4C07-89BF-BB8CA1A4C4CD}" type="pres">
      <dgm:prSet presAssocID="{D99A4968-F01B-46A5-A446-4113F09E8D60}" presName="nodeTx" presStyleLbl="node1" presStyleIdx="6" presStyleCnt="8">
        <dgm:presLayoutVars>
          <dgm:bulletEnabled val="1"/>
        </dgm:presLayoutVars>
      </dgm:prSet>
      <dgm:spPr/>
    </dgm:pt>
    <dgm:pt modelId="{3555ACA0-48F3-4472-8246-973F614B6637}" type="pres">
      <dgm:prSet presAssocID="{D99A4968-F01B-46A5-A446-4113F09E8D60}" presName="invisiNode" presStyleLbl="node1" presStyleIdx="6" presStyleCnt="8"/>
      <dgm:spPr/>
    </dgm:pt>
    <dgm:pt modelId="{ACBE4BAF-05F2-4C27-A61E-60C43F33CDCD}" type="pres">
      <dgm:prSet presAssocID="{D99A4968-F01B-46A5-A446-4113F09E8D60}" presName="imagNode" presStyleLbl="fgImgPlace1" presStyleIdx="6" presStyleCnt="8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erson with idea with solid fill"/>
        </a:ext>
      </dgm:extLst>
    </dgm:pt>
    <dgm:pt modelId="{3008D5CD-2D6F-4873-878B-B42550C8EA29}" type="pres">
      <dgm:prSet presAssocID="{94D1C6EC-8B02-4699-861F-D74FD681261C}" presName="sibTrans" presStyleLbl="sibTrans2D1" presStyleIdx="0" presStyleCnt="0"/>
      <dgm:spPr/>
    </dgm:pt>
    <dgm:pt modelId="{864550D4-AA5B-4E6F-A614-D6E32A661E35}" type="pres">
      <dgm:prSet presAssocID="{81EE8060-47D9-494E-96B7-0B173C40EC0E}" presName="compNode" presStyleCnt="0"/>
      <dgm:spPr/>
    </dgm:pt>
    <dgm:pt modelId="{68684347-96D0-4BC6-84D0-82105D4039B8}" type="pres">
      <dgm:prSet presAssocID="{81EE8060-47D9-494E-96B7-0B173C40EC0E}" presName="bkgdShape" presStyleLbl="node1" presStyleIdx="7" presStyleCnt="8"/>
      <dgm:spPr/>
    </dgm:pt>
    <dgm:pt modelId="{B26B5FC3-7FFC-4748-969B-F8E4A61ED212}" type="pres">
      <dgm:prSet presAssocID="{81EE8060-47D9-494E-96B7-0B173C40EC0E}" presName="nodeTx" presStyleLbl="node1" presStyleIdx="7" presStyleCnt="8">
        <dgm:presLayoutVars>
          <dgm:bulletEnabled val="1"/>
        </dgm:presLayoutVars>
      </dgm:prSet>
      <dgm:spPr/>
    </dgm:pt>
    <dgm:pt modelId="{52099BA9-584F-4358-8BC2-5B9B5BF581F2}" type="pres">
      <dgm:prSet presAssocID="{81EE8060-47D9-494E-96B7-0B173C40EC0E}" presName="invisiNode" presStyleLbl="node1" presStyleIdx="7" presStyleCnt="8"/>
      <dgm:spPr/>
    </dgm:pt>
    <dgm:pt modelId="{76893F31-4800-43CA-B854-1DE9004C4A39}" type="pres">
      <dgm:prSet presAssocID="{81EE8060-47D9-494E-96B7-0B173C40EC0E}" presName="imagNode" presStyleLbl="fgImgPlace1" presStyleIdx="7" presStyleCnt="8"/>
      <dgm:spPr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Wave Gesture with solid fill"/>
        </a:ext>
      </dgm:extLst>
    </dgm:pt>
  </dgm:ptLst>
  <dgm:cxnLst>
    <dgm:cxn modelId="{01795100-3D26-449E-B28E-7C86EDC53745}" type="presOf" srcId="{B4BF591C-D0D5-4238-9EFC-54EEB9D0A94A}" destId="{8E79A3C8-967B-47D6-A519-EBA27F52C697}" srcOrd="0" destOrd="0" presId="urn:microsoft.com/office/officeart/2005/8/layout/hList7"/>
    <dgm:cxn modelId="{ADE5FB01-125F-40D7-A41E-496D793F02C4}" type="presOf" srcId="{114DC450-D796-4D9B-AAE7-675E152E3BDC}" destId="{EEB2187C-27D3-41B7-AABA-5642D063E89B}" srcOrd="0" destOrd="0" presId="urn:microsoft.com/office/officeart/2005/8/layout/hList7"/>
    <dgm:cxn modelId="{DF899303-0206-42F4-BB92-3C13BF6C148C}" srcId="{F9E7097A-C4C1-4D41-A344-9A8D3DEFDC32}" destId="{7B9BCC7D-7970-4DDD-812E-D26783928ABF}" srcOrd="4" destOrd="0" parTransId="{422E472B-7D56-413F-BCE1-053D2D513C00}" sibTransId="{1C19A1A6-0A9B-4433-A5F9-EA52D472C469}"/>
    <dgm:cxn modelId="{8813CD08-EFC6-4836-93B2-528A2DD92D10}" type="presOf" srcId="{81EE8060-47D9-494E-96B7-0B173C40EC0E}" destId="{B26B5FC3-7FFC-4748-969B-F8E4A61ED212}" srcOrd="1" destOrd="0" presId="urn:microsoft.com/office/officeart/2005/8/layout/hList7"/>
    <dgm:cxn modelId="{68B1600D-D315-41FF-8F86-D7EC1CC7C44A}" srcId="{F9E7097A-C4C1-4D41-A344-9A8D3DEFDC32}" destId="{114DC450-D796-4D9B-AAE7-675E152E3BDC}" srcOrd="1" destOrd="0" parTransId="{D3F2C84F-155A-4F69-AF15-607461141C3C}" sibTransId="{F8D8906C-28D4-456E-92D2-7F8694EE48FD}"/>
    <dgm:cxn modelId="{DB624715-198B-4AFB-A019-07E9A07FB66F}" type="presOf" srcId="{163A6977-7931-4155-A817-1CC6B3978BDB}" destId="{CE6CA46B-8A26-4711-9425-644FF950FD8C}" srcOrd="0" destOrd="0" presId="urn:microsoft.com/office/officeart/2005/8/layout/hList7"/>
    <dgm:cxn modelId="{6105AB16-F625-41DB-BE16-710E5F29B7D9}" type="presOf" srcId="{114DC450-D796-4D9B-AAE7-675E152E3BDC}" destId="{45E3BE8F-78F4-40B8-B56B-D29B8F34DEB2}" srcOrd="1" destOrd="0" presId="urn:microsoft.com/office/officeart/2005/8/layout/hList7"/>
    <dgm:cxn modelId="{6B869820-CB2D-4BA2-A089-AD6217B09714}" type="presOf" srcId="{81EE8060-47D9-494E-96B7-0B173C40EC0E}" destId="{68684347-96D0-4BC6-84D0-82105D4039B8}" srcOrd="0" destOrd="0" presId="urn:microsoft.com/office/officeart/2005/8/layout/hList7"/>
    <dgm:cxn modelId="{24609E20-ED05-46EF-9B84-2C6346F15CEB}" srcId="{F9E7097A-C4C1-4D41-A344-9A8D3DEFDC32}" destId="{33DB114F-488B-485A-AD7F-98B6425C22CA}" srcOrd="0" destOrd="0" parTransId="{AFC88CFE-6775-4087-B990-A7E1E24F8504}" sibTransId="{F2A937E7-B1FC-4B27-893B-20DD47FEF5A0}"/>
    <dgm:cxn modelId="{73972639-0888-4EE6-AAB5-AC912CA03260}" type="presOf" srcId="{33DB114F-488B-485A-AD7F-98B6425C22CA}" destId="{0A9B00CA-6E40-4E5B-BB9C-E2903A00A355}" srcOrd="1" destOrd="0" presId="urn:microsoft.com/office/officeart/2005/8/layout/hList7"/>
    <dgm:cxn modelId="{6D7E2E3A-2934-462F-A130-F8275FC05136}" type="presOf" srcId="{94D1C6EC-8B02-4699-861F-D74FD681261C}" destId="{3008D5CD-2D6F-4873-878B-B42550C8EA29}" srcOrd="0" destOrd="0" presId="urn:microsoft.com/office/officeart/2005/8/layout/hList7"/>
    <dgm:cxn modelId="{5F752860-E210-4578-98E2-A4E081467DFB}" type="presOf" srcId="{D99A4968-F01B-46A5-A446-4113F09E8D60}" destId="{9810F75A-F179-430F-9417-23044BA730C0}" srcOrd="0" destOrd="0" presId="urn:microsoft.com/office/officeart/2005/8/layout/hList7"/>
    <dgm:cxn modelId="{25751D45-8A94-49B3-9D5A-A63485F170FA}" type="presOf" srcId="{F9E7097A-C4C1-4D41-A344-9A8D3DEFDC32}" destId="{AF0E5272-2BA9-4D67-ADCC-959EDB96EC9A}" srcOrd="0" destOrd="0" presId="urn:microsoft.com/office/officeart/2005/8/layout/hList7"/>
    <dgm:cxn modelId="{B1C7E852-7789-4602-A912-A4FAAD55CFF0}" type="presOf" srcId="{7B9BCC7D-7970-4DDD-812E-D26783928ABF}" destId="{92734880-9E1C-4A43-A37A-F08C3C7D2D31}" srcOrd="0" destOrd="0" presId="urn:microsoft.com/office/officeart/2005/8/layout/hList7"/>
    <dgm:cxn modelId="{6DF53357-FCAD-4A16-B7A8-ED7B5DDD0256}" type="presOf" srcId="{986D6365-C743-4DC3-A91E-81889A0816A3}" destId="{9B54412F-A2A6-4605-9B60-D96452C192CC}" srcOrd="0" destOrd="0" presId="urn:microsoft.com/office/officeart/2005/8/layout/hList7"/>
    <dgm:cxn modelId="{E565A559-9FBF-43E9-B667-E3AE32C1891B}" type="presOf" srcId="{F8D8906C-28D4-456E-92D2-7F8694EE48FD}" destId="{1729916C-0451-4BC3-88D7-3731E0677A35}" srcOrd="0" destOrd="0" presId="urn:microsoft.com/office/officeart/2005/8/layout/hList7"/>
    <dgm:cxn modelId="{6F582F5A-16BE-48AF-8232-3A4D0E183D1A}" srcId="{F9E7097A-C4C1-4D41-A344-9A8D3DEFDC32}" destId="{B4BF591C-D0D5-4238-9EFC-54EEB9D0A94A}" srcOrd="2" destOrd="0" parTransId="{F27DECEB-4A1F-4352-9518-B259CACB3A8D}" sibTransId="{EBDF1419-BC4E-4F94-8C85-2AF7DA563153}"/>
    <dgm:cxn modelId="{B9F3A096-9B3E-4E7E-84D4-9890F9BEBF1F}" type="presOf" srcId="{2BFC4CBD-220D-4356-9F73-036894B17AA2}" destId="{CFD1349F-CE36-4254-BD63-1B641ACEF821}" srcOrd="0" destOrd="0" presId="urn:microsoft.com/office/officeart/2005/8/layout/hList7"/>
    <dgm:cxn modelId="{D72688A6-7157-4B23-88CB-AB65CE1985CB}" type="presOf" srcId="{986D6365-C743-4DC3-A91E-81889A0816A3}" destId="{AF8D6CFE-CE3B-4733-A8EF-983DDDEBE0BB}" srcOrd="1" destOrd="0" presId="urn:microsoft.com/office/officeart/2005/8/layout/hList7"/>
    <dgm:cxn modelId="{7C1F08A9-873C-4D3C-B8EE-AE86D0190BCB}" type="presOf" srcId="{7B9BCC7D-7970-4DDD-812E-D26783928ABF}" destId="{AF435826-6994-4A4E-98DE-DFC551969AD8}" srcOrd="1" destOrd="0" presId="urn:microsoft.com/office/officeart/2005/8/layout/hList7"/>
    <dgm:cxn modelId="{A4B0E0B3-44CC-4B57-B72F-51AEF629846F}" srcId="{F9E7097A-C4C1-4D41-A344-9A8D3DEFDC32}" destId="{D99A4968-F01B-46A5-A446-4113F09E8D60}" srcOrd="6" destOrd="0" parTransId="{868AE0D2-BD2F-4905-900E-8B9D25989702}" sibTransId="{94D1C6EC-8B02-4699-861F-D74FD681261C}"/>
    <dgm:cxn modelId="{A6EF1ABB-D61F-4F48-9A0A-CC469F82B6A3}" type="presOf" srcId="{B4BF591C-D0D5-4238-9EFC-54EEB9D0A94A}" destId="{45ADFDED-3EBB-4D09-ADDA-448D334B29FF}" srcOrd="1" destOrd="0" presId="urn:microsoft.com/office/officeart/2005/8/layout/hList7"/>
    <dgm:cxn modelId="{AB44E6BB-64A1-4973-9B59-53F505FFD423}" type="presOf" srcId="{F2A937E7-B1FC-4B27-893B-20DD47FEF5A0}" destId="{1E0A5D79-7D24-4C56-8A2E-90A2E09890AD}" srcOrd="0" destOrd="0" presId="urn:microsoft.com/office/officeart/2005/8/layout/hList7"/>
    <dgm:cxn modelId="{39B2E0C4-A727-47F9-9315-B007416579C1}" type="presOf" srcId="{FFC24F2B-61DF-4124-A286-6E084EC14457}" destId="{D1C56625-98CE-45C4-BC55-F127E2B9BC12}" srcOrd="0" destOrd="0" presId="urn:microsoft.com/office/officeart/2005/8/layout/hList7"/>
    <dgm:cxn modelId="{B0BBB9CF-813F-4AF3-8F02-D3D5FDDA06C8}" type="presOf" srcId="{33DB114F-488B-485A-AD7F-98B6425C22CA}" destId="{6FE08B18-12E8-4B85-8681-28664D7454C4}" srcOrd="0" destOrd="0" presId="urn:microsoft.com/office/officeart/2005/8/layout/hList7"/>
    <dgm:cxn modelId="{17BFFED6-9EF3-4CE7-AAA2-3C987F5C6758}" type="presOf" srcId="{FFC24F2B-61DF-4124-A286-6E084EC14457}" destId="{610AE07A-4BEC-4D74-84F3-C1E62FC751BA}" srcOrd="1" destOrd="0" presId="urn:microsoft.com/office/officeart/2005/8/layout/hList7"/>
    <dgm:cxn modelId="{81B387E0-557A-45F0-ADAC-7D4238F247C1}" type="presOf" srcId="{D99A4968-F01B-46A5-A446-4113F09E8D60}" destId="{D10FD72F-99AA-4C07-89BF-BB8CA1A4C4CD}" srcOrd="1" destOrd="0" presId="urn:microsoft.com/office/officeart/2005/8/layout/hList7"/>
    <dgm:cxn modelId="{12E28CEE-CA0F-4CA5-86D8-E4743994509A}" srcId="{F9E7097A-C4C1-4D41-A344-9A8D3DEFDC32}" destId="{FFC24F2B-61DF-4124-A286-6E084EC14457}" srcOrd="5" destOrd="0" parTransId="{FBC1FC8F-3CF3-4876-885C-820A49B93D31}" sibTransId="{2BFC4CBD-220D-4356-9F73-036894B17AA2}"/>
    <dgm:cxn modelId="{56410AEF-A0B0-4BB2-9020-33D552B542E4}" type="presOf" srcId="{EBDF1419-BC4E-4F94-8C85-2AF7DA563153}" destId="{D162FB0C-A2EF-43F7-8504-00FCC7078695}" srcOrd="0" destOrd="0" presId="urn:microsoft.com/office/officeart/2005/8/layout/hList7"/>
    <dgm:cxn modelId="{170582F2-C0C9-4EC7-AFF1-A7782CD3C87A}" srcId="{F9E7097A-C4C1-4D41-A344-9A8D3DEFDC32}" destId="{986D6365-C743-4DC3-A91E-81889A0816A3}" srcOrd="3" destOrd="0" parTransId="{C115E5C6-C6C4-4AD3-8357-7F1C19FA2E92}" sibTransId="{163A6977-7931-4155-A817-1CC6B3978BDB}"/>
    <dgm:cxn modelId="{F6A43BF4-32D0-4DCC-883A-4D83E0EB39EA}" type="presOf" srcId="{1C19A1A6-0A9B-4433-A5F9-EA52D472C469}" destId="{4D6D9A8C-9CA3-4B28-91E9-BAE34BDCCC5E}" srcOrd="0" destOrd="0" presId="urn:microsoft.com/office/officeart/2005/8/layout/hList7"/>
    <dgm:cxn modelId="{9B6BB8F9-C019-4E0D-AA9E-DC46D6443306}" srcId="{F9E7097A-C4C1-4D41-A344-9A8D3DEFDC32}" destId="{81EE8060-47D9-494E-96B7-0B173C40EC0E}" srcOrd="7" destOrd="0" parTransId="{1593410D-4155-42E6-84B3-4808BD883E92}" sibTransId="{0982E130-8746-4D71-8F6D-99CC449955F5}"/>
    <dgm:cxn modelId="{2F2FB6B5-E3CA-4A67-87D2-DB4FA7AF6769}" type="presParOf" srcId="{AF0E5272-2BA9-4D67-ADCC-959EDB96EC9A}" destId="{9CCE8D7A-687D-40F1-B50A-27D19ECB5CE6}" srcOrd="0" destOrd="0" presId="urn:microsoft.com/office/officeart/2005/8/layout/hList7"/>
    <dgm:cxn modelId="{008D9FC6-C1D0-4397-8BC8-F5039503833B}" type="presParOf" srcId="{AF0E5272-2BA9-4D67-ADCC-959EDB96EC9A}" destId="{FB3A22C6-904D-4B84-897D-20E23AE52895}" srcOrd="1" destOrd="0" presId="urn:microsoft.com/office/officeart/2005/8/layout/hList7"/>
    <dgm:cxn modelId="{8B0080A4-28CE-45B2-9D5C-6847D6793CDA}" type="presParOf" srcId="{FB3A22C6-904D-4B84-897D-20E23AE52895}" destId="{2559E74D-E707-475F-8DEA-86F01C3AD39E}" srcOrd="0" destOrd="0" presId="urn:microsoft.com/office/officeart/2005/8/layout/hList7"/>
    <dgm:cxn modelId="{EA320D5F-20A9-44C5-BC73-7E9EA0680AF8}" type="presParOf" srcId="{2559E74D-E707-475F-8DEA-86F01C3AD39E}" destId="{6FE08B18-12E8-4B85-8681-28664D7454C4}" srcOrd="0" destOrd="0" presId="urn:microsoft.com/office/officeart/2005/8/layout/hList7"/>
    <dgm:cxn modelId="{F517E67F-7120-49A6-BBE9-7F0F12F27F39}" type="presParOf" srcId="{2559E74D-E707-475F-8DEA-86F01C3AD39E}" destId="{0A9B00CA-6E40-4E5B-BB9C-E2903A00A355}" srcOrd="1" destOrd="0" presId="urn:microsoft.com/office/officeart/2005/8/layout/hList7"/>
    <dgm:cxn modelId="{1A5BEE42-27BE-4A20-9590-A9E8F578F714}" type="presParOf" srcId="{2559E74D-E707-475F-8DEA-86F01C3AD39E}" destId="{C2EC719A-BD65-4E40-802C-529BA25EB2DE}" srcOrd="2" destOrd="0" presId="urn:microsoft.com/office/officeart/2005/8/layout/hList7"/>
    <dgm:cxn modelId="{6BB8A6DD-FE18-4C6B-91DB-7C4CC45B8045}" type="presParOf" srcId="{2559E74D-E707-475F-8DEA-86F01C3AD39E}" destId="{3AD09FA0-1728-4F6A-A3C4-111E142DFF9E}" srcOrd="3" destOrd="0" presId="urn:microsoft.com/office/officeart/2005/8/layout/hList7"/>
    <dgm:cxn modelId="{46A88890-E7D0-448A-8F57-82AC126C12C8}" type="presParOf" srcId="{FB3A22C6-904D-4B84-897D-20E23AE52895}" destId="{1E0A5D79-7D24-4C56-8A2E-90A2E09890AD}" srcOrd="1" destOrd="0" presId="urn:microsoft.com/office/officeart/2005/8/layout/hList7"/>
    <dgm:cxn modelId="{167F38DA-5504-4315-AAAC-F36C377CDB2B}" type="presParOf" srcId="{FB3A22C6-904D-4B84-897D-20E23AE52895}" destId="{892E28AD-A7F3-40DC-85E1-8E0B23EBC8DE}" srcOrd="2" destOrd="0" presId="urn:microsoft.com/office/officeart/2005/8/layout/hList7"/>
    <dgm:cxn modelId="{50B80177-C2AA-4B6C-8E8E-5D5C63ECEEDF}" type="presParOf" srcId="{892E28AD-A7F3-40DC-85E1-8E0B23EBC8DE}" destId="{EEB2187C-27D3-41B7-AABA-5642D063E89B}" srcOrd="0" destOrd="0" presId="urn:microsoft.com/office/officeart/2005/8/layout/hList7"/>
    <dgm:cxn modelId="{EC50477F-02AA-4363-9B6B-B824E9E3A0DE}" type="presParOf" srcId="{892E28AD-A7F3-40DC-85E1-8E0B23EBC8DE}" destId="{45E3BE8F-78F4-40B8-B56B-D29B8F34DEB2}" srcOrd="1" destOrd="0" presId="urn:microsoft.com/office/officeart/2005/8/layout/hList7"/>
    <dgm:cxn modelId="{01D33C40-A711-416B-9066-113FC8BA2C70}" type="presParOf" srcId="{892E28AD-A7F3-40DC-85E1-8E0B23EBC8DE}" destId="{ED2043DF-77E1-4F9A-AB27-A82D3D0CA76E}" srcOrd="2" destOrd="0" presId="urn:microsoft.com/office/officeart/2005/8/layout/hList7"/>
    <dgm:cxn modelId="{9F17588A-1BFF-4F94-B009-53FCF813C8E5}" type="presParOf" srcId="{892E28AD-A7F3-40DC-85E1-8E0B23EBC8DE}" destId="{B6AE7565-B6A9-4FCA-A530-F99AB897FF6E}" srcOrd="3" destOrd="0" presId="urn:microsoft.com/office/officeart/2005/8/layout/hList7"/>
    <dgm:cxn modelId="{6FF8BD73-E55D-4105-98C5-6A477F36B25E}" type="presParOf" srcId="{FB3A22C6-904D-4B84-897D-20E23AE52895}" destId="{1729916C-0451-4BC3-88D7-3731E0677A35}" srcOrd="3" destOrd="0" presId="urn:microsoft.com/office/officeart/2005/8/layout/hList7"/>
    <dgm:cxn modelId="{693BB9E0-2E62-4E5C-BE43-713BA60A2258}" type="presParOf" srcId="{FB3A22C6-904D-4B84-897D-20E23AE52895}" destId="{DE62BFE4-7E62-4676-8798-1BA7963B8059}" srcOrd="4" destOrd="0" presId="urn:microsoft.com/office/officeart/2005/8/layout/hList7"/>
    <dgm:cxn modelId="{E72590BE-9779-4B17-92BB-B4F6381BCB44}" type="presParOf" srcId="{DE62BFE4-7E62-4676-8798-1BA7963B8059}" destId="{8E79A3C8-967B-47D6-A519-EBA27F52C697}" srcOrd="0" destOrd="0" presId="urn:microsoft.com/office/officeart/2005/8/layout/hList7"/>
    <dgm:cxn modelId="{39188779-38BB-4520-B5B5-34583AC3E41F}" type="presParOf" srcId="{DE62BFE4-7E62-4676-8798-1BA7963B8059}" destId="{45ADFDED-3EBB-4D09-ADDA-448D334B29FF}" srcOrd="1" destOrd="0" presId="urn:microsoft.com/office/officeart/2005/8/layout/hList7"/>
    <dgm:cxn modelId="{279B100B-33A0-4F00-B924-B28436368207}" type="presParOf" srcId="{DE62BFE4-7E62-4676-8798-1BA7963B8059}" destId="{3A3680CC-BC8F-41E7-9610-0E858FFBC4A6}" srcOrd="2" destOrd="0" presId="urn:microsoft.com/office/officeart/2005/8/layout/hList7"/>
    <dgm:cxn modelId="{EA656888-30D2-4E4D-9DE1-09EC40E2C962}" type="presParOf" srcId="{DE62BFE4-7E62-4676-8798-1BA7963B8059}" destId="{339FDADD-6149-4B8F-BC86-397F7B255047}" srcOrd="3" destOrd="0" presId="urn:microsoft.com/office/officeart/2005/8/layout/hList7"/>
    <dgm:cxn modelId="{FF508F09-810A-4055-A17F-9C4D049C658B}" type="presParOf" srcId="{FB3A22C6-904D-4B84-897D-20E23AE52895}" destId="{D162FB0C-A2EF-43F7-8504-00FCC7078695}" srcOrd="5" destOrd="0" presId="urn:microsoft.com/office/officeart/2005/8/layout/hList7"/>
    <dgm:cxn modelId="{7CA1662E-EB83-49BB-A691-B1C750CEE751}" type="presParOf" srcId="{FB3A22C6-904D-4B84-897D-20E23AE52895}" destId="{B82B5459-0D48-4B25-B12A-05A8D7525800}" srcOrd="6" destOrd="0" presId="urn:microsoft.com/office/officeart/2005/8/layout/hList7"/>
    <dgm:cxn modelId="{2B01FA98-28AE-4817-BC37-9D89E73F645C}" type="presParOf" srcId="{B82B5459-0D48-4B25-B12A-05A8D7525800}" destId="{9B54412F-A2A6-4605-9B60-D96452C192CC}" srcOrd="0" destOrd="0" presId="urn:microsoft.com/office/officeart/2005/8/layout/hList7"/>
    <dgm:cxn modelId="{9AB25202-F9D3-4E0D-B7B2-016695545551}" type="presParOf" srcId="{B82B5459-0D48-4B25-B12A-05A8D7525800}" destId="{AF8D6CFE-CE3B-4733-A8EF-983DDDEBE0BB}" srcOrd="1" destOrd="0" presId="urn:microsoft.com/office/officeart/2005/8/layout/hList7"/>
    <dgm:cxn modelId="{3787F777-E9B4-4F51-B95A-8EAC506B6154}" type="presParOf" srcId="{B82B5459-0D48-4B25-B12A-05A8D7525800}" destId="{219073E1-2ACB-4687-8F49-C6AB48C81766}" srcOrd="2" destOrd="0" presId="urn:microsoft.com/office/officeart/2005/8/layout/hList7"/>
    <dgm:cxn modelId="{BEE7E558-CC4A-4409-A3A8-E00468F8EB77}" type="presParOf" srcId="{B82B5459-0D48-4B25-B12A-05A8D7525800}" destId="{8C5D83DD-7FD0-44B9-82BC-0FE373FEEC65}" srcOrd="3" destOrd="0" presId="urn:microsoft.com/office/officeart/2005/8/layout/hList7"/>
    <dgm:cxn modelId="{A94C6E49-349C-4AC4-B0A4-617DED926F72}" type="presParOf" srcId="{FB3A22C6-904D-4B84-897D-20E23AE52895}" destId="{CE6CA46B-8A26-4711-9425-644FF950FD8C}" srcOrd="7" destOrd="0" presId="urn:microsoft.com/office/officeart/2005/8/layout/hList7"/>
    <dgm:cxn modelId="{0307B770-9F00-4BF1-BF06-665B70EF8908}" type="presParOf" srcId="{FB3A22C6-904D-4B84-897D-20E23AE52895}" destId="{7C252FB2-03A3-490E-84B8-BDBC920DC5FE}" srcOrd="8" destOrd="0" presId="urn:microsoft.com/office/officeart/2005/8/layout/hList7"/>
    <dgm:cxn modelId="{A624450F-F6F5-4612-8D95-D7EA49909463}" type="presParOf" srcId="{7C252FB2-03A3-490E-84B8-BDBC920DC5FE}" destId="{92734880-9E1C-4A43-A37A-F08C3C7D2D31}" srcOrd="0" destOrd="0" presId="urn:microsoft.com/office/officeart/2005/8/layout/hList7"/>
    <dgm:cxn modelId="{09A36B3C-8A6B-4EFF-8B68-403F7B16D862}" type="presParOf" srcId="{7C252FB2-03A3-490E-84B8-BDBC920DC5FE}" destId="{AF435826-6994-4A4E-98DE-DFC551969AD8}" srcOrd="1" destOrd="0" presId="urn:microsoft.com/office/officeart/2005/8/layout/hList7"/>
    <dgm:cxn modelId="{21E344C6-2FF9-4701-8858-04AC38211DBD}" type="presParOf" srcId="{7C252FB2-03A3-490E-84B8-BDBC920DC5FE}" destId="{921CC9B5-4478-4ADA-BC29-5E8E86703BE2}" srcOrd="2" destOrd="0" presId="urn:microsoft.com/office/officeart/2005/8/layout/hList7"/>
    <dgm:cxn modelId="{FFAF4028-9186-4983-A9EB-D98187834B54}" type="presParOf" srcId="{7C252FB2-03A3-490E-84B8-BDBC920DC5FE}" destId="{3575DDB7-3F75-45B8-8097-0B16D5A533EC}" srcOrd="3" destOrd="0" presId="urn:microsoft.com/office/officeart/2005/8/layout/hList7"/>
    <dgm:cxn modelId="{53CA8D4E-713A-477C-9E77-B154C2B2D4CF}" type="presParOf" srcId="{FB3A22C6-904D-4B84-897D-20E23AE52895}" destId="{4D6D9A8C-9CA3-4B28-91E9-BAE34BDCCC5E}" srcOrd="9" destOrd="0" presId="urn:microsoft.com/office/officeart/2005/8/layout/hList7"/>
    <dgm:cxn modelId="{0754375A-A6AC-4709-B42D-5F613216CC79}" type="presParOf" srcId="{FB3A22C6-904D-4B84-897D-20E23AE52895}" destId="{8F9AF873-C941-4F83-9588-785854FDA815}" srcOrd="10" destOrd="0" presId="urn:microsoft.com/office/officeart/2005/8/layout/hList7"/>
    <dgm:cxn modelId="{E6218C8A-3202-440A-8347-F064C1ED5C04}" type="presParOf" srcId="{8F9AF873-C941-4F83-9588-785854FDA815}" destId="{D1C56625-98CE-45C4-BC55-F127E2B9BC12}" srcOrd="0" destOrd="0" presId="urn:microsoft.com/office/officeart/2005/8/layout/hList7"/>
    <dgm:cxn modelId="{7F1A9AF7-8672-4BB8-ADB7-B05FF7D749D0}" type="presParOf" srcId="{8F9AF873-C941-4F83-9588-785854FDA815}" destId="{610AE07A-4BEC-4D74-84F3-C1E62FC751BA}" srcOrd="1" destOrd="0" presId="urn:microsoft.com/office/officeart/2005/8/layout/hList7"/>
    <dgm:cxn modelId="{7DEAD9B0-3BAD-421C-AA55-F28DF5C99FC9}" type="presParOf" srcId="{8F9AF873-C941-4F83-9588-785854FDA815}" destId="{B4B5DCC4-7792-48FA-B152-1C9870F95F7D}" srcOrd="2" destOrd="0" presId="urn:microsoft.com/office/officeart/2005/8/layout/hList7"/>
    <dgm:cxn modelId="{E662AEAE-51C2-4461-843B-B6D4447E6CB1}" type="presParOf" srcId="{8F9AF873-C941-4F83-9588-785854FDA815}" destId="{91D2F01E-1169-427D-9376-160DC3B1722D}" srcOrd="3" destOrd="0" presId="urn:microsoft.com/office/officeart/2005/8/layout/hList7"/>
    <dgm:cxn modelId="{8A0CE731-FEEF-4BD2-91F1-7F34CCD4DDB8}" type="presParOf" srcId="{FB3A22C6-904D-4B84-897D-20E23AE52895}" destId="{CFD1349F-CE36-4254-BD63-1B641ACEF821}" srcOrd="11" destOrd="0" presId="urn:microsoft.com/office/officeart/2005/8/layout/hList7"/>
    <dgm:cxn modelId="{2F91286A-9EFB-46FE-8405-5D653E29E4B5}" type="presParOf" srcId="{FB3A22C6-904D-4B84-897D-20E23AE52895}" destId="{F33B2F6C-9DFB-4728-9837-DAB85CE36F59}" srcOrd="12" destOrd="0" presId="urn:microsoft.com/office/officeart/2005/8/layout/hList7"/>
    <dgm:cxn modelId="{18B11ACB-B5E0-4109-A865-9CD1B758364D}" type="presParOf" srcId="{F33B2F6C-9DFB-4728-9837-DAB85CE36F59}" destId="{9810F75A-F179-430F-9417-23044BA730C0}" srcOrd="0" destOrd="0" presId="urn:microsoft.com/office/officeart/2005/8/layout/hList7"/>
    <dgm:cxn modelId="{67F1B0A7-7987-47C6-A268-27992E8544F4}" type="presParOf" srcId="{F33B2F6C-9DFB-4728-9837-DAB85CE36F59}" destId="{D10FD72F-99AA-4C07-89BF-BB8CA1A4C4CD}" srcOrd="1" destOrd="0" presId="urn:microsoft.com/office/officeart/2005/8/layout/hList7"/>
    <dgm:cxn modelId="{569B7472-3FD2-4D12-B27A-65F838E9CEA8}" type="presParOf" srcId="{F33B2F6C-9DFB-4728-9837-DAB85CE36F59}" destId="{3555ACA0-48F3-4472-8246-973F614B6637}" srcOrd="2" destOrd="0" presId="urn:microsoft.com/office/officeart/2005/8/layout/hList7"/>
    <dgm:cxn modelId="{7250A630-D80D-43B4-B338-5E338C0AC708}" type="presParOf" srcId="{F33B2F6C-9DFB-4728-9837-DAB85CE36F59}" destId="{ACBE4BAF-05F2-4C27-A61E-60C43F33CDCD}" srcOrd="3" destOrd="0" presId="urn:microsoft.com/office/officeart/2005/8/layout/hList7"/>
    <dgm:cxn modelId="{A9A7E70B-DBBD-48BA-9510-41C1343891F2}" type="presParOf" srcId="{FB3A22C6-904D-4B84-897D-20E23AE52895}" destId="{3008D5CD-2D6F-4873-878B-B42550C8EA29}" srcOrd="13" destOrd="0" presId="urn:microsoft.com/office/officeart/2005/8/layout/hList7"/>
    <dgm:cxn modelId="{E77E03D0-4710-4934-8244-25511201022A}" type="presParOf" srcId="{FB3A22C6-904D-4B84-897D-20E23AE52895}" destId="{864550D4-AA5B-4E6F-A614-D6E32A661E35}" srcOrd="14" destOrd="0" presId="urn:microsoft.com/office/officeart/2005/8/layout/hList7"/>
    <dgm:cxn modelId="{A1FF35C4-D273-40F0-A4A3-D028A3883898}" type="presParOf" srcId="{864550D4-AA5B-4E6F-A614-D6E32A661E35}" destId="{68684347-96D0-4BC6-84D0-82105D4039B8}" srcOrd="0" destOrd="0" presId="urn:microsoft.com/office/officeart/2005/8/layout/hList7"/>
    <dgm:cxn modelId="{515BCBD0-9C9E-49D2-A4B3-E59EAE526AC2}" type="presParOf" srcId="{864550D4-AA5B-4E6F-A614-D6E32A661E35}" destId="{B26B5FC3-7FFC-4748-969B-F8E4A61ED212}" srcOrd="1" destOrd="0" presId="urn:microsoft.com/office/officeart/2005/8/layout/hList7"/>
    <dgm:cxn modelId="{91FE51CF-DAAF-44EE-BDCC-CC4DFA703A26}" type="presParOf" srcId="{864550D4-AA5B-4E6F-A614-D6E32A661E35}" destId="{52099BA9-584F-4358-8BC2-5B9B5BF581F2}" srcOrd="2" destOrd="0" presId="urn:microsoft.com/office/officeart/2005/8/layout/hList7"/>
    <dgm:cxn modelId="{ED7CD16A-C47F-4FD6-9AB0-E372790AFBE7}" type="presParOf" srcId="{864550D4-AA5B-4E6F-A614-D6E32A661E35}" destId="{76893F31-4800-43CA-B854-1DE9004C4A39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9E7097A-C4C1-4D41-A344-9A8D3DEFDC32}" type="doc">
      <dgm:prSet loTypeId="urn:microsoft.com/office/officeart/2005/8/layout/hList7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A"/>
        </a:p>
      </dgm:t>
    </dgm:pt>
    <dgm:pt modelId="{33DB114F-488B-485A-AD7F-98B6425C22CA}">
      <dgm:prSet phldrT="[Text]"/>
      <dgm:spPr/>
      <dgm:t>
        <a:bodyPr/>
        <a:lstStyle/>
        <a:p>
          <a:r>
            <a:rPr lang="en-US" dirty="0"/>
            <a:t>Plan</a:t>
          </a:r>
          <a:endParaRPr lang="en-CA" dirty="0"/>
        </a:p>
      </dgm:t>
    </dgm:pt>
    <dgm:pt modelId="{AFC88CFE-6775-4087-B990-A7E1E24F8504}" type="parTrans" cxnId="{24609E20-ED05-46EF-9B84-2C6346F15CEB}">
      <dgm:prSet/>
      <dgm:spPr/>
      <dgm:t>
        <a:bodyPr/>
        <a:lstStyle/>
        <a:p>
          <a:endParaRPr lang="en-CA"/>
        </a:p>
      </dgm:t>
    </dgm:pt>
    <dgm:pt modelId="{F2A937E7-B1FC-4B27-893B-20DD47FEF5A0}" type="sibTrans" cxnId="{24609E20-ED05-46EF-9B84-2C6346F15CEB}">
      <dgm:prSet/>
      <dgm:spPr/>
      <dgm:t>
        <a:bodyPr/>
        <a:lstStyle/>
        <a:p>
          <a:endParaRPr lang="en-CA"/>
        </a:p>
      </dgm:t>
    </dgm:pt>
    <dgm:pt modelId="{114DC450-D796-4D9B-AAE7-675E152E3BDC}">
      <dgm:prSet phldrT="[Text]"/>
      <dgm:spPr/>
      <dgm:t>
        <a:bodyPr/>
        <a:lstStyle/>
        <a:p>
          <a:r>
            <a:rPr lang="en-US" dirty="0"/>
            <a:t>Recruit</a:t>
          </a:r>
          <a:endParaRPr lang="en-CA" dirty="0"/>
        </a:p>
      </dgm:t>
    </dgm:pt>
    <dgm:pt modelId="{D3F2C84F-155A-4F69-AF15-607461141C3C}" type="parTrans" cxnId="{68B1600D-D315-41FF-8F86-D7EC1CC7C44A}">
      <dgm:prSet/>
      <dgm:spPr/>
      <dgm:t>
        <a:bodyPr/>
        <a:lstStyle/>
        <a:p>
          <a:endParaRPr lang="en-CA"/>
        </a:p>
      </dgm:t>
    </dgm:pt>
    <dgm:pt modelId="{F8D8906C-28D4-456E-92D2-7F8694EE48FD}" type="sibTrans" cxnId="{68B1600D-D315-41FF-8F86-D7EC1CC7C44A}">
      <dgm:prSet/>
      <dgm:spPr/>
      <dgm:t>
        <a:bodyPr/>
        <a:lstStyle/>
        <a:p>
          <a:endParaRPr lang="en-CA"/>
        </a:p>
      </dgm:t>
    </dgm:pt>
    <dgm:pt modelId="{B4BF591C-D0D5-4238-9EFC-54EEB9D0A94A}">
      <dgm:prSet phldrT="[Text]"/>
      <dgm:spPr/>
      <dgm:t>
        <a:bodyPr/>
        <a:lstStyle/>
        <a:p>
          <a:r>
            <a:rPr lang="en-US" dirty="0"/>
            <a:t>Hire</a:t>
          </a:r>
          <a:endParaRPr lang="en-CA" dirty="0"/>
        </a:p>
      </dgm:t>
    </dgm:pt>
    <dgm:pt modelId="{F27DECEB-4A1F-4352-9518-B259CACB3A8D}" type="parTrans" cxnId="{6F582F5A-16BE-48AF-8232-3A4D0E183D1A}">
      <dgm:prSet/>
      <dgm:spPr/>
      <dgm:t>
        <a:bodyPr/>
        <a:lstStyle/>
        <a:p>
          <a:endParaRPr lang="en-CA"/>
        </a:p>
      </dgm:t>
    </dgm:pt>
    <dgm:pt modelId="{EBDF1419-BC4E-4F94-8C85-2AF7DA563153}" type="sibTrans" cxnId="{6F582F5A-16BE-48AF-8232-3A4D0E183D1A}">
      <dgm:prSet/>
      <dgm:spPr/>
      <dgm:t>
        <a:bodyPr/>
        <a:lstStyle/>
        <a:p>
          <a:endParaRPr lang="en-CA"/>
        </a:p>
      </dgm:t>
    </dgm:pt>
    <dgm:pt modelId="{986D6365-C743-4DC3-A91E-81889A0816A3}">
      <dgm:prSet phldrT="[Text]"/>
      <dgm:spPr>
        <a:solidFill>
          <a:srgbClr val="C00000"/>
        </a:solidFill>
      </dgm:spPr>
      <dgm:t>
        <a:bodyPr/>
        <a:lstStyle/>
        <a:p>
          <a:r>
            <a:rPr lang="en-US" dirty="0"/>
            <a:t>Orient</a:t>
          </a:r>
          <a:endParaRPr lang="en-CA" dirty="0"/>
        </a:p>
      </dgm:t>
    </dgm:pt>
    <dgm:pt modelId="{C115E5C6-C6C4-4AD3-8357-7F1C19FA2E92}" type="parTrans" cxnId="{170582F2-C0C9-4EC7-AFF1-A7782CD3C87A}">
      <dgm:prSet/>
      <dgm:spPr/>
      <dgm:t>
        <a:bodyPr/>
        <a:lstStyle/>
        <a:p>
          <a:endParaRPr lang="en-CA"/>
        </a:p>
      </dgm:t>
    </dgm:pt>
    <dgm:pt modelId="{163A6977-7931-4155-A817-1CC6B3978BDB}" type="sibTrans" cxnId="{170582F2-C0C9-4EC7-AFF1-A7782CD3C87A}">
      <dgm:prSet/>
      <dgm:spPr/>
      <dgm:t>
        <a:bodyPr/>
        <a:lstStyle/>
        <a:p>
          <a:endParaRPr lang="en-CA"/>
        </a:p>
      </dgm:t>
    </dgm:pt>
    <dgm:pt modelId="{7B9BCC7D-7970-4DDD-812E-D26783928ABF}">
      <dgm:prSet phldrT="[Text]"/>
      <dgm:spPr/>
      <dgm:t>
        <a:bodyPr/>
        <a:lstStyle/>
        <a:p>
          <a:r>
            <a:rPr lang="en-US" dirty="0"/>
            <a:t>Train</a:t>
          </a:r>
          <a:endParaRPr lang="en-CA" dirty="0"/>
        </a:p>
      </dgm:t>
    </dgm:pt>
    <dgm:pt modelId="{422E472B-7D56-413F-BCE1-053D2D513C00}" type="parTrans" cxnId="{DF899303-0206-42F4-BB92-3C13BF6C148C}">
      <dgm:prSet/>
      <dgm:spPr/>
      <dgm:t>
        <a:bodyPr/>
        <a:lstStyle/>
        <a:p>
          <a:endParaRPr lang="en-CA"/>
        </a:p>
      </dgm:t>
    </dgm:pt>
    <dgm:pt modelId="{1C19A1A6-0A9B-4433-A5F9-EA52D472C469}" type="sibTrans" cxnId="{DF899303-0206-42F4-BB92-3C13BF6C148C}">
      <dgm:prSet/>
      <dgm:spPr/>
      <dgm:t>
        <a:bodyPr/>
        <a:lstStyle/>
        <a:p>
          <a:endParaRPr lang="en-CA"/>
        </a:p>
      </dgm:t>
    </dgm:pt>
    <dgm:pt modelId="{FFC24F2B-61DF-4124-A286-6E084EC14457}">
      <dgm:prSet phldrT="[Text]"/>
      <dgm:spPr/>
      <dgm:t>
        <a:bodyPr/>
        <a:lstStyle/>
        <a:p>
          <a:r>
            <a:rPr lang="en-US" dirty="0"/>
            <a:t>Evaluate</a:t>
          </a:r>
          <a:endParaRPr lang="en-CA" dirty="0"/>
        </a:p>
      </dgm:t>
    </dgm:pt>
    <dgm:pt modelId="{FBC1FC8F-3CF3-4876-885C-820A49B93D31}" type="parTrans" cxnId="{12E28CEE-CA0F-4CA5-86D8-E4743994509A}">
      <dgm:prSet/>
      <dgm:spPr/>
      <dgm:t>
        <a:bodyPr/>
        <a:lstStyle/>
        <a:p>
          <a:endParaRPr lang="en-CA"/>
        </a:p>
      </dgm:t>
    </dgm:pt>
    <dgm:pt modelId="{2BFC4CBD-220D-4356-9F73-036894B17AA2}" type="sibTrans" cxnId="{12E28CEE-CA0F-4CA5-86D8-E4743994509A}">
      <dgm:prSet/>
      <dgm:spPr/>
      <dgm:t>
        <a:bodyPr/>
        <a:lstStyle/>
        <a:p>
          <a:endParaRPr lang="en-CA"/>
        </a:p>
      </dgm:t>
    </dgm:pt>
    <dgm:pt modelId="{D99A4968-F01B-46A5-A446-4113F09E8D60}">
      <dgm:prSet phldrT="[Text]"/>
      <dgm:spPr/>
      <dgm:t>
        <a:bodyPr/>
        <a:lstStyle/>
        <a:p>
          <a:r>
            <a:rPr lang="en-US" dirty="0"/>
            <a:t>Develop</a:t>
          </a:r>
          <a:endParaRPr lang="en-CA" dirty="0"/>
        </a:p>
      </dgm:t>
    </dgm:pt>
    <dgm:pt modelId="{868AE0D2-BD2F-4905-900E-8B9D25989702}" type="parTrans" cxnId="{A4B0E0B3-44CC-4B57-B72F-51AEF629846F}">
      <dgm:prSet/>
      <dgm:spPr/>
      <dgm:t>
        <a:bodyPr/>
        <a:lstStyle/>
        <a:p>
          <a:endParaRPr lang="en-CA"/>
        </a:p>
      </dgm:t>
    </dgm:pt>
    <dgm:pt modelId="{94D1C6EC-8B02-4699-861F-D74FD681261C}" type="sibTrans" cxnId="{A4B0E0B3-44CC-4B57-B72F-51AEF629846F}">
      <dgm:prSet/>
      <dgm:spPr/>
      <dgm:t>
        <a:bodyPr/>
        <a:lstStyle/>
        <a:p>
          <a:endParaRPr lang="en-CA"/>
        </a:p>
      </dgm:t>
    </dgm:pt>
    <dgm:pt modelId="{81EE8060-47D9-494E-96B7-0B173C40EC0E}">
      <dgm:prSet phldrT="[Text]"/>
      <dgm:spPr/>
      <dgm:t>
        <a:bodyPr/>
        <a:lstStyle/>
        <a:p>
          <a:r>
            <a:rPr lang="en-US" dirty="0"/>
            <a:t>Depart</a:t>
          </a:r>
          <a:endParaRPr lang="en-CA" dirty="0"/>
        </a:p>
      </dgm:t>
    </dgm:pt>
    <dgm:pt modelId="{1593410D-4155-42E6-84B3-4808BD883E92}" type="parTrans" cxnId="{9B6BB8F9-C019-4E0D-AA9E-DC46D6443306}">
      <dgm:prSet/>
      <dgm:spPr/>
      <dgm:t>
        <a:bodyPr/>
        <a:lstStyle/>
        <a:p>
          <a:endParaRPr lang="en-CA"/>
        </a:p>
      </dgm:t>
    </dgm:pt>
    <dgm:pt modelId="{0982E130-8746-4D71-8F6D-99CC449955F5}" type="sibTrans" cxnId="{9B6BB8F9-C019-4E0D-AA9E-DC46D6443306}">
      <dgm:prSet/>
      <dgm:spPr/>
      <dgm:t>
        <a:bodyPr/>
        <a:lstStyle/>
        <a:p>
          <a:endParaRPr lang="en-CA"/>
        </a:p>
      </dgm:t>
    </dgm:pt>
    <dgm:pt modelId="{AF0E5272-2BA9-4D67-ADCC-959EDB96EC9A}" type="pres">
      <dgm:prSet presAssocID="{F9E7097A-C4C1-4D41-A344-9A8D3DEFDC32}" presName="Name0" presStyleCnt="0">
        <dgm:presLayoutVars>
          <dgm:dir/>
          <dgm:resizeHandles val="exact"/>
        </dgm:presLayoutVars>
      </dgm:prSet>
      <dgm:spPr/>
    </dgm:pt>
    <dgm:pt modelId="{9CCE8D7A-687D-40F1-B50A-27D19ECB5CE6}" type="pres">
      <dgm:prSet presAssocID="{F9E7097A-C4C1-4D41-A344-9A8D3DEFDC32}" presName="fgShape" presStyleLbl="fgShp" presStyleIdx="0" presStyleCnt="1"/>
      <dgm:spPr/>
    </dgm:pt>
    <dgm:pt modelId="{FB3A22C6-904D-4B84-897D-20E23AE52895}" type="pres">
      <dgm:prSet presAssocID="{F9E7097A-C4C1-4D41-A344-9A8D3DEFDC32}" presName="linComp" presStyleCnt="0"/>
      <dgm:spPr/>
    </dgm:pt>
    <dgm:pt modelId="{2559E74D-E707-475F-8DEA-86F01C3AD39E}" type="pres">
      <dgm:prSet presAssocID="{33DB114F-488B-485A-AD7F-98B6425C22CA}" presName="compNode" presStyleCnt="0"/>
      <dgm:spPr/>
    </dgm:pt>
    <dgm:pt modelId="{6FE08B18-12E8-4B85-8681-28664D7454C4}" type="pres">
      <dgm:prSet presAssocID="{33DB114F-488B-485A-AD7F-98B6425C22CA}" presName="bkgdShape" presStyleLbl="node1" presStyleIdx="0" presStyleCnt="8"/>
      <dgm:spPr/>
    </dgm:pt>
    <dgm:pt modelId="{0A9B00CA-6E40-4E5B-BB9C-E2903A00A355}" type="pres">
      <dgm:prSet presAssocID="{33DB114F-488B-485A-AD7F-98B6425C22CA}" presName="nodeTx" presStyleLbl="node1" presStyleIdx="0" presStyleCnt="8">
        <dgm:presLayoutVars>
          <dgm:bulletEnabled val="1"/>
        </dgm:presLayoutVars>
      </dgm:prSet>
      <dgm:spPr/>
    </dgm:pt>
    <dgm:pt modelId="{C2EC719A-BD65-4E40-802C-529BA25EB2DE}" type="pres">
      <dgm:prSet presAssocID="{33DB114F-488B-485A-AD7F-98B6425C22CA}" presName="invisiNode" presStyleLbl="node1" presStyleIdx="0" presStyleCnt="8"/>
      <dgm:spPr/>
    </dgm:pt>
    <dgm:pt modelId="{3AD09FA0-1728-4F6A-A3C4-111E142DFF9E}" type="pres">
      <dgm:prSet presAssocID="{33DB114F-488B-485A-AD7F-98B6425C22CA}" presName="imagNode" presStyleLbl="fgImgPlace1" presStyleIdx="0" presStyleCnt="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ustomer review with solid fill"/>
        </a:ext>
      </dgm:extLst>
    </dgm:pt>
    <dgm:pt modelId="{1E0A5D79-7D24-4C56-8A2E-90A2E09890AD}" type="pres">
      <dgm:prSet presAssocID="{F2A937E7-B1FC-4B27-893B-20DD47FEF5A0}" presName="sibTrans" presStyleLbl="sibTrans2D1" presStyleIdx="0" presStyleCnt="0"/>
      <dgm:spPr/>
    </dgm:pt>
    <dgm:pt modelId="{892E28AD-A7F3-40DC-85E1-8E0B23EBC8DE}" type="pres">
      <dgm:prSet presAssocID="{114DC450-D796-4D9B-AAE7-675E152E3BDC}" presName="compNode" presStyleCnt="0"/>
      <dgm:spPr/>
    </dgm:pt>
    <dgm:pt modelId="{EEB2187C-27D3-41B7-AABA-5642D063E89B}" type="pres">
      <dgm:prSet presAssocID="{114DC450-D796-4D9B-AAE7-675E152E3BDC}" presName="bkgdShape" presStyleLbl="node1" presStyleIdx="1" presStyleCnt="8"/>
      <dgm:spPr/>
    </dgm:pt>
    <dgm:pt modelId="{45E3BE8F-78F4-40B8-B56B-D29B8F34DEB2}" type="pres">
      <dgm:prSet presAssocID="{114DC450-D796-4D9B-AAE7-675E152E3BDC}" presName="nodeTx" presStyleLbl="node1" presStyleIdx="1" presStyleCnt="8">
        <dgm:presLayoutVars>
          <dgm:bulletEnabled val="1"/>
        </dgm:presLayoutVars>
      </dgm:prSet>
      <dgm:spPr/>
    </dgm:pt>
    <dgm:pt modelId="{ED2043DF-77E1-4F9A-AB27-A82D3D0CA76E}" type="pres">
      <dgm:prSet presAssocID="{114DC450-D796-4D9B-AAE7-675E152E3BDC}" presName="invisiNode" presStyleLbl="node1" presStyleIdx="1" presStyleCnt="8"/>
      <dgm:spPr/>
    </dgm:pt>
    <dgm:pt modelId="{B6AE7565-B6A9-4FCA-A530-F99AB897FF6E}" type="pres">
      <dgm:prSet presAssocID="{114DC450-D796-4D9B-AAE7-675E152E3BDC}" presName="imagNode" presStyleLbl="fgImgPlace1" presStyleIdx="1" presStyleCnt="8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oardroom with solid fill"/>
        </a:ext>
      </dgm:extLst>
    </dgm:pt>
    <dgm:pt modelId="{1729916C-0451-4BC3-88D7-3731E0677A35}" type="pres">
      <dgm:prSet presAssocID="{F8D8906C-28D4-456E-92D2-7F8694EE48FD}" presName="sibTrans" presStyleLbl="sibTrans2D1" presStyleIdx="0" presStyleCnt="0"/>
      <dgm:spPr/>
    </dgm:pt>
    <dgm:pt modelId="{DE62BFE4-7E62-4676-8798-1BA7963B8059}" type="pres">
      <dgm:prSet presAssocID="{B4BF591C-D0D5-4238-9EFC-54EEB9D0A94A}" presName="compNode" presStyleCnt="0"/>
      <dgm:spPr/>
    </dgm:pt>
    <dgm:pt modelId="{8E79A3C8-967B-47D6-A519-EBA27F52C697}" type="pres">
      <dgm:prSet presAssocID="{B4BF591C-D0D5-4238-9EFC-54EEB9D0A94A}" presName="bkgdShape" presStyleLbl="node1" presStyleIdx="2" presStyleCnt="8"/>
      <dgm:spPr/>
    </dgm:pt>
    <dgm:pt modelId="{45ADFDED-3EBB-4D09-ADDA-448D334B29FF}" type="pres">
      <dgm:prSet presAssocID="{B4BF591C-D0D5-4238-9EFC-54EEB9D0A94A}" presName="nodeTx" presStyleLbl="node1" presStyleIdx="2" presStyleCnt="8">
        <dgm:presLayoutVars>
          <dgm:bulletEnabled val="1"/>
        </dgm:presLayoutVars>
      </dgm:prSet>
      <dgm:spPr/>
    </dgm:pt>
    <dgm:pt modelId="{3A3680CC-BC8F-41E7-9610-0E858FFBC4A6}" type="pres">
      <dgm:prSet presAssocID="{B4BF591C-D0D5-4238-9EFC-54EEB9D0A94A}" presName="invisiNode" presStyleLbl="node1" presStyleIdx="2" presStyleCnt="8"/>
      <dgm:spPr/>
    </dgm:pt>
    <dgm:pt modelId="{339FDADD-6149-4B8F-BC86-397F7B255047}" type="pres">
      <dgm:prSet presAssocID="{B4BF591C-D0D5-4238-9EFC-54EEB9D0A94A}" presName="imagNode" presStyleLbl="fgImgPlace1" presStyleIdx="2" presStyleCnt="8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andshake with solid fill"/>
        </a:ext>
      </dgm:extLst>
    </dgm:pt>
    <dgm:pt modelId="{D162FB0C-A2EF-43F7-8504-00FCC7078695}" type="pres">
      <dgm:prSet presAssocID="{EBDF1419-BC4E-4F94-8C85-2AF7DA563153}" presName="sibTrans" presStyleLbl="sibTrans2D1" presStyleIdx="0" presStyleCnt="0"/>
      <dgm:spPr/>
    </dgm:pt>
    <dgm:pt modelId="{B82B5459-0D48-4B25-B12A-05A8D7525800}" type="pres">
      <dgm:prSet presAssocID="{986D6365-C743-4DC3-A91E-81889A0816A3}" presName="compNode" presStyleCnt="0"/>
      <dgm:spPr/>
    </dgm:pt>
    <dgm:pt modelId="{9B54412F-A2A6-4605-9B60-D96452C192CC}" type="pres">
      <dgm:prSet presAssocID="{986D6365-C743-4DC3-A91E-81889A0816A3}" presName="bkgdShape" presStyleLbl="node1" presStyleIdx="3" presStyleCnt="8"/>
      <dgm:spPr/>
    </dgm:pt>
    <dgm:pt modelId="{AF8D6CFE-CE3B-4733-A8EF-983DDDEBE0BB}" type="pres">
      <dgm:prSet presAssocID="{986D6365-C743-4DC3-A91E-81889A0816A3}" presName="nodeTx" presStyleLbl="node1" presStyleIdx="3" presStyleCnt="8">
        <dgm:presLayoutVars>
          <dgm:bulletEnabled val="1"/>
        </dgm:presLayoutVars>
      </dgm:prSet>
      <dgm:spPr/>
    </dgm:pt>
    <dgm:pt modelId="{219073E1-2ACB-4687-8F49-C6AB48C81766}" type="pres">
      <dgm:prSet presAssocID="{986D6365-C743-4DC3-A91E-81889A0816A3}" presName="invisiNode" presStyleLbl="node1" presStyleIdx="3" presStyleCnt="8"/>
      <dgm:spPr/>
    </dgm:pt>
    <dgm:pt modelId="{8C5D83DD-7FD0-44B9-82BC-0FE373FEEC65}" type="pres">
      <dgm:prSet presAssocID="{986D6365-C743-4DC3-A91E-81889A0816A3}" presName="imagNode" presStyleLbl="fgImgPlace1" presStyleIdx="3" presStyleCnt="8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Inbox Check with solid fill"/>
        </a:ext>
      </dgm:extLst>
    </dgm:pt>
    <dgm:pt modelId="{CE6CA46B-8A26-4711-9425-644FF950FD8C}" type="pres">
      <dgm:prSet presAssocID="{163A6977-7931-4155-A817-1CC6B3978BDB}" presName="sibTrans" presStyleLbl="sibTrans2D1" presStyleIdx="0" presStyleCnt="0"/>
      <dgm:spPr/>
    </dgm:pt>
    <dgm:pt modelId="{7C252FB2-03A3-490E-84B8-BDBC920DC5FE}" type="pres">
      <dgm:prSet presAssocID="{7B9BCC7D-7970-4DDD-812E-D26783928ABF}" presName="compNode" presStyleCnt="0"/>
      <dgm:spPr/>
    </dgm:pt>
    <dgm:pt modelId="{92734880-9E1C-4A43-A37A-F08C3C7D2D31}" type="pres">
      <dgm:prSet presAssocID="{7B9BCC7D-7970-4DDD-812E-D26783928ABF}" presName="bkgdShape" presStyleLbl="node1" presStyleIdx="4" presStyleCnt="8"/>
      <dgm:spPr/>
    </dgm:pt>
    <dgm:pt modelId="{AF435826-6994-4A4E-98DE-DFC551969AD8}" type="pres">
      <dgm:prSet presAssocID="{7B9BCC7D-7970-4DDD-812E-D26783928ABF}" presName="nodeTx" presStyleLbl="node1" presStyleIdx="4" presStyleCnt="8">
        <dgm:presLayoutVars>
          <dgm:bulletEnabled val="1"/>
        </dgm:presLayoutVars>
      </dgm:prSet>
      <dgm:spPr/>
    </dgm:pt>
    <dgm:pt modelId="{921CC9B5-4478-4ADA-BC29-5E8E86703BE2}" type="pres">
      <dgm:prSet presAssocID="{7B9BCC7D-7970-4DDD-812E-D26783928ABF}" presName="invisiNode" presStyleLbl="node1" presStyleIdx="4" presStyleCnt="8"/>
      <dgm:spPr/>
    </dgm:pt>
    <dgm:pt modelId="{3575DDB7-3F75-45B8-8097-0B16D5A533EC}" type="pres">
      <dgm:prSet presAssocID="{7B9BCC7D-7970-4DDD-812E-D26783928ABF}" presName="imagNode" presStyleLbl="fgImgPlace1" presStyleIdx="4" presStyleCnt="8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Questions with solid fill"/>
        </a:ext>
      </dgm:extLst>
    </dgm:pt>
    <dgm:pt modelId="{4D6D9A8C-9CA3-4B28-91E9-BAE34BDCCC5E}" type="pres">
      <dgm:prSet presAssocID="{1C19A1A6-0A9B-4433-A5F9-EA52D472C469}" presName="sibTrans" presStyleLbl="sibTrans2D1" presStyleIdx="0" presStyleCnt="0"/>
      <dgm:spPr/>
    </dgm:pt>
    <dgm:pt modelId="{8F9AF873-C941-4F83-9588-785854FDA815}" type="pres">
      <dgm:prSet presAssocID="{FFC24F2B-61DF-4124-A286-6E084EC14457}" presName="compNode" presStyleCnt="0"/>
      <dgm:spPr/>
    </dgm:pt>
    <dgm:pt modelId="{D1C56625-98CE-45C4-BC55-F127E2B9BC12}" type="pres">
      <dgm:prSet presAssocID="{FFC24F2B-61DF-4124-A286-6E084EC14457}" presName="bkgdShape" presStyleLbl="node1" presStyleIdx="5" presStyleCnt="8"/>
      <dgm:spPr/>
    </dgm:pt>
    <dgm:pt modelId="{610AE07A-4BEC-4D74-84F3-C1E62FC751BA}" type="pres">
      <dgm:prSet presAssocID="{FFC24F2B-61DF-4124-A286-6E084EC14457}" presName="nodeTx" presStyleLbl="node1" presStyleIdx="5" presStyleCnt="8">
        <dgm:presLayoutVars>
          <dgm:bulletEnabled val="1"/>
        </dgm:presLayoutVars>
      </dgm:prSet>
      <dgm:spPr/>
    </dgm:pt>
    <dgm:pt modelId="{B4B5DCC4-7792-48FA-B152-1C9870F95F7D}" type="pres">
      <dgm:prSet presAssocID="{FFC24F2B-61DF-4124-A286-6E084EC14457}" presName="invisiNode" presStyleLbl="node1" presStyleIdx="5" presStyleCnt="8"/>
      <dgm:spPr/>
    </dgm:pt>
    <dgm:pt modelId="{91D2F01E-1169-427D-9376-160DC3B1722D}" type="pres">
      <dgm:prSet presAssocID="{FFC24F2B-61DF-4124-A286-6E084EC14457}" presName="imagNode" presStyleLbl="fgImgPlace1" presStyleIdx="5" presStyleCnt="8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ipboard Checked with solid fill"/>
        </a:ext>
      </dgm:extLst>
    </dgm:pt>
    <dgm:pt modelId="{CFD1349F-CE36-4254-BD63-1B641ACEF821}" type="pres">
      <dgm:prSet presAssocID="{2BFC4CBD-220D-4356-9F73-036894B17AA2}" presName="sibTrans" presStyleLbl="sibTrans2D1" presStyleIdx="0" presStyleCnt="0"/>
      <dgm:spPr/>
    </dgm:pt>
    <dgm:pt modelId="{F33B2F6C-9DFB-4728-9837-DAB85CE36F59}" type="pres">
      <dgm:prSet presAssocID="{D99A4968-F01B-46A5-A446-4113F09E8D60}" presName="compNode" presStyleCnt="0"/>
      <dgm:spPr/>
    </dgm:pt>
    <dgm:pt modelId="{9810F75A-F179-430F-9417-23044BA730C0}" type="pres">
      <dgm:prSet presAssocID="{D99A4968-F01B-46A5-A446-4113F09E8D60}" presName="bkgdShape" presStyleLbl="node1" presStyleIdx="6" presStyleCnt="8"/>
      <dgm:spPr/>
    </dgm:pt>
    <dgm:pt modelId="{D10FD72F-99AA-4C07-89BF-BB8CA1A4C4CD}" type="pres">
      <dgm:prSet presAssocID="{D99A4968-F01B-46A5-A446-4113F09E8D60}" presName="nodeTx" presStyleLbl="node1" presStyleIdx="6" presStyleCnt="8">
        <dgm:presLayoutVars>
          <dgm:bulletEnabled val="1"/>
        </dgm:presLayoutVars>
      </dgm:prSet>
      <dgm:spPr/>
    </dgm:pt>
    <dgm:pt modelId="{3555ACA0-48F3-4472-8246-973F614B6637}" type="pres">
      <dgm:prSet presAssocID="{D99A4968-F01B-46A5-A446-4113F09E8D60}" presName="invisiNode" presStyleLbl="node1" presStyleIdx="6" presStyleCnt="8"/>
      <dgm:spPr/>
    </dgm:pt>
    <dgm:pt modelId="{ACBE4BAF-05F2-4C27-A61E-60C43F33CDCD}" type="pres">
      <dgm:prSet presAssocID="{D99A4968-F01B-46A5-A446-4113F09E8D60}" presName="imagNode" presStyleLbl="fgImgPlace1" presStyleIdx="6" presStyleCnt="8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erson with idea with solid fill"/>
        </a:ext>
      </dgm:extLst>
    </dgm:pt>
    <dgm:pt modelId="{3008D5CD-2D6F-4873-878B-B42550C8EA29}" type="pres">
      <dgm:prSet presAssocID="{94D1C6EC-8B02-4699-861F-D74FD681261C}" presName="sibTrans" presStyleLbl="sibTrans2D1" presStyleIdx="0" presStyleCnt="0"/>
      <dgm:spPr/>
    </dgm:pt>
    <dgm:pt modelId="{864550D4-AA5B-4E6F-A614-D6E32A661E35}" type="pres">
      <dgm:prSet presAssocID="{81EE8060-47D9-494E-96B7-0B173C40EC0E}" presName="compNode" presStyleCnt="0"/>
      <dgm:spPr/>
    </dgm:pt>
    <dgm:pt modelId="{68684347-96D0-4BC6-84D0-82105D4039B8}" type="pres">
      <dgm:prSet presAssocID="{81EE8060-47D9-494E-96B7-0B173C40EC0E}" presName="bkgdShape" presStyleLbl="node1" presStyleIdx="7" presStyleCnt="8"/>
      <dgm:spPr/>
    </dgm:pt>
    <dgm:pt modelId="{B26B5FC3-7FFC-4748-969B-F8E4A61ED212}" type="pres">
      <dgm:prSet presAssocID="{81EE8060-47D9-494E-96B7-0B173C40EC0E}" presName="nodeTx" presStyleLbl="node1" presStyleIdx="7" presStyleCnt="8">
        <dgm:presLayoutVars>
          <dgm:bulletEnabled val="1"/>
        </dgm:presLayoutVars>
      </dgm:prSet>
      <dgm:spPr/>
    </dgm:pt>
    <dgm:pt modelId="{52099BA9-584F-4358-8BC2-5B9B5BF581F2}" type="pres">
      <dgm:prSet presAssocID="{81EE8060-47D9-494E-96B7-0B173C40EC0E}" presName="invisiNode" presStyleLbl="node1" presStyleIdx="7" presStyleCnt="8"/>
      <dgm:spPr/>
    </dgm:pt>
    <dgm:pt modelId="{76893F31-4800-43CA-B854-1DE9004C4A39}" type="pres">
      <dgm:prSet presAssocID="{81EE8060-47D9-494E-96B7-0B173C40EC0E}" presName="imagNode" presStyleLbl="fgImgPlace1" presStyleIdx="7" presStyleCnt="8"/>
      <dgm:spPr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Wave Gesture with solid fill"/>
        </a:ext>
      </dgm:extLst>
    </dgm:pt>
  </dgm:ptLst>
  <dgm:cxnLst>
    <dgm:cxn modelId="{01795100-3D26-449E-B28E-7C86EDC53745}" type="presOf" srcId="{B4BF591C-D0D5-4238-9EFC-54EEB9D0A94A}" destId="{8E79A3C8-967B-47D6-A519-EBA27F52C697}" srcOrd="0" destOrd="0" presId="urn:microsoft.com/office/officeart/2005/8/layout/hList7"/>
    <dgm:cxn modelId="{ADE5FB01-125F-40D7-A41E-496D793F02C4}" type="presOf" srcId="{114DC450-D796-4D9B-AAE7-675E152E3BDC}" destId="{EEB2187C-27D3-41B7-AABA-5642D063E89B}" srcOrd="0" destOrd="0" presId="urn:microsoft.com/office/officeart/2005/8/layout/hList7"/>
    <dgm:cxn modelId="{DF899303-0206-42F4-BB92-3C13BF6C148C}" srcId="{F9E7097A-C4C1-4D41-A344-9A8D3DEFDC32}" destId="{7B9BCC7D-7970-4DDD-812E-D26783928ABF}" srcOrd="4" destOrd="0" parTransId="{422E472B-7D56-413F-BCE1-053D2D513C00}" sibTransId="{1C19A1A6-0A9B-4433-A5F9-EA52D472C469}"/>
    <dgm:cxn modelId="{8813CD08-EFC6-4836-93B2-528A2DD92D10}" type="presOf" srcId="{81EE8060-47D9-494E-96B7-0B173C40EC0E}" destId="{B26B5FC3-7FFC-4748-969B-F8E4A61ED212}" srcOrd="1" destOrd="0" presId="urn:microsoft.com/office/officeart/2005/8/layout/hList7"/>
    <dgm:cxn modelId="{68B1600D-D315-41FF-8F86-D7EC1CC7C44A}" srcId="{F9E7097A-C4C1-4D41-A344-9A8D3DEFDC32}" destId="{114DC450-D796-4D9B-AAE7-675E152E3BDC}" srcOrd="1" destOrd="0" parTransId="{D3F2C84F-155A-4F69-AF15-607461141C3C}" sibTransId="{F8D8906C-28D4-456E-92D2-7F8694EE48FD}"/>
    <dgm:cxn modelId="{DB624715-198B-4AFB-A019-07E9A07FB66F}" type="presOf" srcId="{163A6977-7931-4155-A817-1CC6B3978BDB}" destId="{CE6CA46B-8A26-4711-9425-644FF950FD8C}" srcOrd="0" destOrd="0" presId="urn:microsoft.com/office/officeart/2005/8/layout/hList7"/>
    <dgm:cxn modelId="{6105AB16-F625-41DB-BE16-710E5F29B7D9}" type="presOf" srcId="{114DC450-D796-4D9B-AAE7-675E152E3BDC}" destId="{45E3BE8F-78F4-40B8-B56B-D29B8F34DEB2}" srcOrd="1" destOrd="0" presId="urn:microsoft.com/office/officeart/2005/8/layout/hList7"/>
    <dgm:cxn modelId="{6B869820-CB2D-4BA2-A089-AD6217B09714}" type="presOf" srcId="{81EE8060-47D9-494E-96B7-0B173C40EC0E}" destId="{68684347-96D0-4BC6-84D0-82105D4039B8}" srcOrd="0" destOrd="0" presId="urn:microsoft.com/office/officeart/2005/8/layout/hList7"/>
    <dgm:cxn modelId="{24609E20-ED05-46EF-9B84-2C6346F15CEB}" srcId="{F9E7097A-C4C1-4D41-A344-9A8D3DEFDC32}" destId="{33DB114F-488B-485A-AD7F-98B6425C22CA}" srcOrd="0" destOrd="0" parTransId="{AFC88CFE-6775-4087-B990-A7E1E24F8504}" sibTransId="{F2A937E7-B1FC-4B27-893B-20DD47FEF5A0}"/>
    <dgm:cxn modelId="{73972639-0888-4EE6-AAB5-AC912CA03260}" type="presOf" srcId="{33DB114F-488B-485A-AD7F-98B6425C22CA}" destId="{0A9B00CA-6E40-4E5B-BB9C-E2903A00A355}" srcOrd="1" destOrd="0" presId="urn:microsoft.com/office/officeart/2005/8/layout/hList7"/>
    <dgm:cxn modelId="{6D7E2E3A-2934-462F-A130-F8275FC05136}" type="presOf" srcId="{94D1C6EC-8B02-4699-861F-D74FD681261C}" destId="{3008D5CD-2D6F-4873-878B-B42550C8EA29}" srcOrd="0" destOrd="0" presId="urn:microsoft.com/office/officeart/2005/8/layout/hList7"/>
    <dgm:cxn modelId="{5F752860-E210-4578-98E2-A4E081467DFB}" type="presOf" srcId="{D99A4968-F01B-46A5-A446-4113F09E8D60}" destId="{9810F75A-F179-430F-9417-23044BA730C0}" srcOrd="0" destOrd="0" presId="urn:microsoft.com/office/officeart/2005/8/layout/hList7"/>
    <dgm:cxn modelId="{25751D45-8A94-49B3-9D5A-A63485F170FA}" type="presOf" srcId="{F9E7097A-C4C1-4D41-A344-9A8D3DEFDC32}" destId="{AF0E5272-2BA9-4D67-ADCC-959EDB96EC9A}" srcOrd="0" destOrd="0" presId="urn:microsoft.com/office/officeart/2005/8/layout/hList7"/>
    <dgm:cxn modelId="{B1C7E852-7789-4602-A912-A4FAAD55CFF0}" type="presOf" srcId="{7B9BCC7D-7970-4DDD-812E-D26783928ABF}" destId="{92734880-9E1C-4A43-A37A-F08C3C7D2D31}" srcOrd="0" destOrd="0" presId="urn:microsoft.com/office/officeart/2005/8/layout/hList7"/>
    <dgm:cxn modelId="{6DF53357-FCAD-4A16-B7A8-ED7B5DDD0256}" type="presOf" srcId="{986D6365-C743-4DC3-A91E-81889A0816A3}" destId="{9B54412F-A2A6-4605-9B60-D96452C192CC}" srcOrd="0" destOrd="0" presId="urn:microsoft.com/office/officeart/2005/8/layout/hList7"/>
    <dgm:cxn modelId="{E565A559-9FBF-43E9-B667-E3AE32C1891B}" type="presOf" srcId="{F8D8906C-28D4-456E-92D2-7F8694EE48FD}" destId="{1729916C-0451-4BC3-88D7-3731E0677A35}" srcOrd="0" destOrd="0" presId="urn:microsoft.com/office/officeart/2005/8/layout/hList7"/>
    <dgm:cxn modelId="{6F582F5A-16BE-48AF-8232-3A4D0E183D1A}" srcId="{F9E7097A-C4C1-4D41-A344-9A8D3DEFDC32}" destId="{B4BF591C-D0D5-4238-9EFC-54EEB9D0A94A}" srcOrd="2" destOrd="0" parTransId="{F27DECEB-4A1F-4352-9518-B259CACB3A8D}" sibTransId="{EBDF1419-BC4E-4F94-8C85-2AF7DA563153}"/>
    <dgm:cxn modelId="{B9F3A096-9B3E-4E7E-84D4-9890F9BEBF1F}" type="presOf" srcId="{2BFC4CBD-220D-4356-9F73-036894B17AA2}" destId="{CFD1349F-CE36-4254-BD63-1B641ACEF821}" srcOrd="0" destOrd="0" presId="urn:microsoft.com/office/officeart/2005/8/layout/hList7"/>
    <dgm:cxn modelId="{D72688A6-7157-4B23-88CB-AB65CE1985CB}" type="presOf" srcId="{986D6365-C743-4DC3-A91E-81889A0816A3}" destId="{AF8D6CFE-CE3B-4733-A8EF-983DDDEBE0BB}" srcOrd="1" destOrd="0" presId="urn:microsoft.com/office/officeart/2005/8/layout/hList7"/>
    <dgm:cxn modelId="{7C1F08A9-873C-4D3C-B8EE-AE86D0190BCB}" type="presOf" srcId="{7B9BCC7D-7970-4DDD-812E-D26783928ABF}" destId="{AF435826-6994-4A4E-98DE-DFC551969AD8}" srcOrd="1" destOrd="0" presId="urn:microsoft.com/office/officeart/2005/8/layout/hList7"/>
    <dgm:cxn modelId="{A4B0E0B3-44CC-4B57-B72F-51AEF629846F}" srcId="{F9E7097A-C4C1-4D41-A344-9A8D3DEFDC32}" destId="{D99A4968-F01B-46A5-A446-4113F09E8D60}" srcOrd="6" destOrd="0" parTransId="{868AE0D2-BD2F-4905-900E-8B9D25989702}" sibTransId="{94D1C6EC-8B02-4699-861F-D74FD681261C}"/>
    <dgm:cxn modelId="{A6EF1ABB-D61F-4F48-9A0A-CC469F82B6A3}" type="presOf" srcId="{B4BF591C-D0D5-4238-9EFC-54EEB9D0A94A}" destId="{45ADFDED-3EBB-4D09-ADDA-448D334B29FF}" srcOrd="1" destOrd="0" presId="urn:microsoft.com/office/officeart/2005/8/layout/hList7"/>
    <dgm:cxn modelId="{AB44E6BB-64A1-4973-9B59-53F505FFD423}" type="presOf" srcId="{F2A937E7-B1FC-4B27-893B-20DD47FEF5A0}" destId="{1E0A5D79-7D24-4C56-8A2E-90A2E09890AD}" srcOrd="0" destOrd="0" presId="urn:microsoft.com/office/officeart/2005/8/layout/hList7"/>
    <dgm:cxn modelId="{39B2E0C4-A727-47F9-9315-B007416579C1}" type="presOf" srcId="{FFC24F2B-61DF-4124-A286-6E084EC14457}" destId="{D1C56625-98CE-45C4-BC55-F127E2B9BC12}" srcOrd="0" destOrd="0" presId="urn:microsoft.com/office/officeart/2005/8/layout/hList7"/>
    <dgm:cxn modelId="{B0BBB9CF-813F-4AF3-8F02-D3D5FDDA06C8}" type="presOf" srcId="{33DB114F-488B-485A-AD7F-98B6425C22CA}" destId="{6FE08B18-12E8-4B85-8681-28664D7454C4}" srcOrd="0" destOrd="0" presId="urn:microsoft.com/office/officeart/2005/8/layout/hList7"/>
    <dgm:cxn modelId="{17BFFED6-9EF3-4CE7-AAA2-3C987F5C6758}" type="presOf" srcId="{FFC24F2B-61DF-4124-A286-6E084EC14457}" destId="{610AE07A-4BEC-4D74-84F3-C1E62FC751BA}" srcOrd="1" destOrd="0" presId="urn:microsoft.com/office/officeart/2005/8/layout/hList7"/>
    <dgm:cxn modelId="{81B387E0-557A-45F0-ADAC-7D4238F247C1}" type="presOf" srcId="{D99A4968-F01B-46A5-A446-4113F09E8D60}" destId="{D10FD72F-99AA-4C07-89BF-BB8CA1A4C4CD}" srcOrd="1" destOrd="0" presId="urn:microsoft.com/office/officeart/2005/8/layout/hList7"/>
    <dgm:cxn modelId="{12E28CEE-CA0F-4CA5-86D8-E4743994509A}" srcId="{F9E7097A-C4C1-4D41-A344-9A8D3DEFDC32}" destId="{FFC24F2B-61DF-4124-A286-6E084EC14457}" srcOrd="5" destOrd="0" parTransId="{FBC1FC8F-3CF3-4876-885C-820A49B93D31}" sibTransId="{2BFC4CBD-220D-4356-9F73-036894B17AA2}"/>
    <dgm:cxn modelId="{56410AEF-A0B0-4BB2-9020-33D552B542E4}" type="presOf" srcId="{EBDF1419-BC4E-4F94-8C85-2AF7DA563153}" destId="{D162FB0C-A2EF-43F7-8504-00FCC7078695}" srcOrd="0" destOrd="0" presId="urn:microsoft.com/office/officeart/2005/8/layout/hList7"/>
    <dgm:cxn modelId="{170582F2-C0C9-4EC7-AFF1-A7782CD3C87A}" srcId="{F9E7097A-C4C1-4D41-A344-9A8D3DEFDC32}" destId="{986D6365-C743-4DC3-A91E-81889A0816A3}" srcOrd="3" destOrd="0" parTransId="{C115E5C6-C6C4-4AD3-8357-7F1C19FA2E92}" sibTransId="{163A6977-7931-4155-A817-1CC6B3978BDB}"/>
    <dgm:cxn modelId="{F6A43BF4-32D0-4DCC-883A-4D83E0EB39EA}" type="presOf" srcId="{1C19A1A6-0A9B-4433-A5F9-EA52D472C469}" destId="{4D6D9A8C-9CA3-4B28-91E9-BAE34BDCCC5E}" srcOrd="0" destOrd="0" presId="urn:microsoft.com/office/officeart/2005/8/layout/hList7"/>
    <dgm:cxn modelId="{9B6BB8F9-C019-4E0D-AA9E-DC46D6443306}" srcId="{F9E7097A-C4C1-4D41-A344-9A8D3DEFDC32}" destId="{81EE8060-47D9-494E-96B7-0B173C40EC0E}" srcOrd="7" destOrd="0" parTransId="{1593410D-4155-42E6-84B3-4808BD883E92}" sibTransId="{0982E130-8746-4D71-8F6D-99CC449955F5}"/>
    <dgm:cxn modelId="{2F2FB6B5-E3CA-4A67-87D2-DB4FA7AF6769}" type="presParOf" srcId="{AF0E5272-2BA9-4D67-ADCC-959EDB96EC9A}" destId="{9CCE8D7A-687D-40F1-B50A-27D19ECB5CE6}" srcOrd="0" destOrd="0" presId="urn:microsoft.com/office/officeart/2005/8/layout/hList7"/>
    <dgm:cxn modelId="{008D9FC6-C1D0-4397-8BC8-F5039503833B}" type="presParOf" srcId="{AF0E5272-2BA9-4D67-ADCC-959EDB96EC9A}" destId="{FB3A22C6-904D-4B84-897D-20E23AE52895}" srcOrd="1" destOrd="0" presId="urn:microsoft.com/office/officeart/2005/8/layout/hList7"/>
    <dgm:cxn modelId="{8B0080A4-28CE-45B2-9D5C-6847D6793CDA}" type="presParOf" srcId="{FB3A22C6-904D-4B84-897D-20E23AE52895}" destId="{2559E74D-E707-475F-8DEA-86F01C3AD39E}" srcOrd="0" destOrd="0" presId="urn:microsoft.com/office/officeart/2005/8/layout/hList7"/>
    <dgm:cxn modelId="{EA320D5F-20A9-44C5-BC73-7E9EA0680AF8}" type="presParOf" srcId="{2559E74D-E707-475F-8DEA-86F01C3AD39E}" destId="{6FE08B18-12E8-4B85-8681-28664D7454C4}" srcOrd="0" destOrd="0" presId="urn:microsoft.com/office/officeart/2005/8/layout/hList7"/>
    <dgm:cxn modelId="{F517E67F-7120-49A6-BBE9-7F0F12F27F39}" type="presParOf" srcId="{2559E74D-E707-475F-8DEA-86F01C3AD39E}" destId="{0A9B00CA-6E40-4E5B-BB9C-E2903A00A355}" srcOrd="1" destOrd="0" presId="urn:microsoft.com/office/officeart/2005/8/layout/hList7"/>
    <dgm:cxn modelId="{1A5BEE42-27BE-4A20-9590-A9E8F578F714}" type="presParOf" srcId="{2559E74D-E707-475F-8DEA-86F01C3AD39E}" destId="{C2EC719A-BD65-4E40-802C-529BA25EB2DE}" srcOrd="2" destOrd="0" presId="urn:microsoft.com/office/officeart/2005/8/layout/hList7"/>
    <dgm:cxn modelId="{6BB8A6DD-FE18-4C6B-91DB-7C4CC45B8045}" type="presParOf" srcId="{2559E74D-E707-475F-8DEA-86F01C3AD39E}" destId="{3AD09FA0-1728-4F6A-A3C4-111E142DFF9E}" srcOrd="3" destOrd="0" presId="urn:microsoft.com/office/officeart/2005/8/layout/hList7"/>
    <dgm:cxn modelId="{46A88890-E7D0-448A-8F57-82AC126C12C8}" type="presParOf" srcId="{FB3A22C6-904D-4B84-897D-20E23AE52895}" destId="{1E0A5D79-7D24-4C56-8A2E-90A2E09890AD}" srcOrd="1" destOrd="0" presId="urn:microsoft.com/office/officeart/2005/8/layout/hList7"/>
    <dgm:cxn modelId="{167F38DA-5504-4315-AAAC-F36C377CDB2B}" type="presParOf" srcId="{FB3A22C6-904D-4B84-897D-20E23AE52895}" destId="{892E28AD-A7F3-40DC-85E1-8E0B23EBC8DE}" srcOrd="2" destOrd="0" presId="urn:microsoft.com/office/officeart/2005/8/layout/hList7"/>
    <dgm:cxn modelId="{50B80177-C2AA-4B6C-8E8E-5D5C63ECEEDF}" type="presParOf" srcId="{892E28AD-A7F3-40DC-85E1-8E0B23EBC8DE}" destId="{EEB2187C-27D3-41B7-AABA-5642D063E89B}" srcOrd="0" destOrd="0" presId="urn:microsoft.com/office/officeart/2005/8/layout/hList7"/>
    <dgm:cxn modelId="{EC50477F-02AA-4363-9B6B-B824E9E3A0DE}" type="presParOf" srcId="{892E28AD-A7F3-40DC-85E1-8E0B23EBC8DE}" destId="{45E3BE8F-78F4-40B8-B56B-D29B8F34DEB2}" srcOrd="1" destOrd="0" presId="urn:microsoft.com/office/officeart/2005/8/layout/hList7"/>
    <dgm:cxn modelId="{01D33C40-A711-416B-9066-113FC8BA2C70}" type="presParOf" srcId="{892E28AD-A7F3-40DC-85E1-8E0B23EBC8DE}" destId="{ED2043DF-77E1-4F9A-AB27-A82D3D0CA76E}" srcOrd="2" destOrd="0" presId="urn:microsoft.com/office/officeart/2005/8/layout/hList7"/>
    <dgm:cxn modelId="{9F17588A-1BFF-4F94-B009-53FCF813C8E5}" type="presParOf" srcId="{892E28AD-A7F3-40DC-85E1-8E0B23EBC8DE}" destId="{B6AE7565-B6A9-4FCA-A530-F99AB897FF6E}" srcOrd="3" destOrd="0" presId="urn:microsoft.com/office/officeart/2005/8/layout/hList7"/>
    <dgm:cxn modelId="{6FF8BD73-E55D-4105-98C5-6A477F36B25E}" type="presParOf" srcId="{FB3A22C6-904D-4B84-897D-20E23AE52895}" destId="{1729916C-0451-4BC3-88D7-3731E0677A35}" srcOrd="3" destOrd="0" presId="urn:microsoft.com/office/officeart/2005/8/layout/hList7"/>
    <dgm:cxn modelId="{693BB9E0-2E62-4E5C-BE43-713BA60A2258}" type="presParOf" srcId="{FB3A22C6-904D-4B84-897D-20E23AE52895}" destId="{DE62BFE4-7E62-4676-8798-1BA7963B8059}" srcOrd="4" destOrd="0" presId="urn:microsoft.com/office/officeart/2005/8/layout/hList7"/>
    <dgm:cxn modelId="{E72590BE-9779-4B17-92BB-B4F6381BCB44}" type="presParOf" srcId="{DE62BFE4-7E62-4676-8798-1BA7963B8059}" destId="{8E79A3C8-967B-47D6-A519-EBA27F52C697}" srcOrd="0" destOrd="0" presId="urn:microsoft.com/office/officeart/2005/8/layout/hList7"/>
    <dgm:cxn modelId="{39188779-38BB-4520-B5B5-34583AC3E41F}" type="presParOf" srcId="{DE62BFE4-7E62-4676-8798-1BA7963B8059}" destId="{45ADFDED-3EBB-4D09-ADDA-448D334B29FF}" srcOrd="1" destOrd="0" presId="urn:microsoft.com/office/officeart/2005/8/layout/hList7"/>
    <dgm:cxn modelId="{279B100B-33A0-4F00-B924-B28436368207}" type="presParOf" srcId="{DE62BFE4-7E62-4676-8798-1BA7963B8059}" destId="{3A3680CC-BC8F-41E7-9610-0E858FFBC4A6}" srcOrd="2" destOrd="0" presId="urn:microsoft.com/office/officeart/2005/8/layout/hList7"/>
    <dgm:cxn modelId="{EA656888-30D2-4E4D-9DE1-09EC40E2C962}" type="presParOf" srcId="{DE62BFE4-7E62-4676-8798-1BA7963B8059}" destId="{339FDADD-6149-4B8F-BC86-397F7B255047}" srcOrd="3" destOrd="0" presId="urn:microsoft.com/office/officeart/2005/8/layout/hList7"/>
    <dgm:cxn modelId="{FF508F09-810A-4055-A17F-9C4D049C658B}" type="presParOf" srcId="{FB3A22C6-904D-4B84-897D-20E23AE52895}" destId="{D162FB0C-A2EF-43F7-8504-00FCC7078695}" srcOrd="5" destOrd="0" presId="urn:microsoft.com/office/officeart/2005/8/layout/hList7"/>
    <dgm:cxn modelId="{7CA1662E-EB83-49BB-A691-B1C750CEE751}" type="presParOf" srcId="{FB3A22C6-904D-4B84-897D-20E23AE52895}" destId="{B82B5459-0D48-4B25-B12A-05A8D7525800}" srcOrd="6" destOrd="0" presId="urn:microsoft.com/office/officeart/2005/8/layout/hList7"/>
    <dgm:cxn modelId="{2B01FA98-28AE-4817-BC37-9D89E73F645C}" type="presParOf" srcId="{B82B5459-0D48-4B25-B12A-05A8D7525800}" destId="{9B54412F-A2A6-4605-9B60-D96452C192CC}" srcOrd="0" destOrd="0" presId="urn:microsoft.com/office/officeart/2005/8/layout/hList7"/>
    <dgm:cxn modelId="{9AB25202-F9D3-4E0D-B7B2-016695545551}" type="presParOf" srcId="{B82B5459-0D48-4B25-B12A-05A8D7525800}" destId="{AF8D6CFE-CE3B-4733-A8EF-983DDDEBE0BB}" srcOrd="1" destOrd="0" presId="urn:microsoft.com/office/officeart/2005/8/layout/hList7"/>
    <dgm:cxn modelId="{3787F777-E9B4-4F51-B95A-8EAC506B6154}" type="presParOf" srcId="{B82B5459-0D48-4B25-B12A-05A8D7525800}" destId="{219073E1-2ACB-4687-8F49-C6AB48C81766}" srcOrd="2" destOrd="0" presId="urn:microsoft.com/office/officeart/2005/8/layout/hList7"/>
    <dgm:cxn modelId="{BEE7E558-CC4A-4409-A3A8-E00468F8EB77}" type="presParOf" srcId="{B82B5459-0D48-4B25-B12A-05A8D7525800}" destId="{8C5D83DD-7FD0-44B9-82BC-0FE373FEEC65}" srcOrd="3" destOrd="0" presId="urn:microsoft.com/office/officeart/2005/8/layout/hList7"/>
    <dgm:cxn modelId="{A94C6E49-349C-4AC4-B0A4-617DED926F72}" type="presParOf" srcId="{FB3A22C6-904D-4B84-897D-20E23AE52895}" destId="{CE6CA46B-8A26-4711-9425-644FF950FD8C}" srcOrd="7" destOrd="0" presId="urn:microsoft.com/office/officeart/2005/8/layout/hList7"/>
    <dgm:cxn modelId="{0307B770-9F00-4BF1-BF06-665B70EF8908}" type="presParOf" srcId="{FB3A22C6-904D-4B84-897D-20E23AE52895}" destId="{7C252FB2-03A3-490E-84B8-BDBC920DC5FE}" srcOrd="8" destOrd="0" presId="urn:microsoft.com/office/officeart/2005/8/layout/hList7"/>
    <dgm:cxn modelId="{A624450F-F6F5-4612-8D95-D7EA49909463}" type="presParOf" srcId="{7C252FB2-03A3-490E-84B8-BDBC920DC5FE}" destId="{92734880-9E1C-4A43-A37A-F08C3C7D2D31}" srcOrd="0" destOrd="0" presId="urn:microsoft.com/office/officeart/2005/8/layout/hList7"/>
    <dgm:cxn modelId="{09A36B3C-8A6B-4EFF-8B68-403F7B16D862}" type="presParOf" srcId="{7C252FB2-03A3-490E-84B8-BDBC920DC5FE}" destId="{AF435826-6994-4A4E-98DE-DFC551969AD8}" srcOrd="1" destOrd="0" presId="urn:microsoft.com/office/officeart/2005/8/layout/hList7"/>
    <dgm:cxn modelId="{21E344C6-2FF9-4701-8858-04AC38211DBD}" type="presParOf" srcId="{7C252FB2-03A3-490E-84B8-BDBC920DC5FE}" destId="{921CC9B5-4478-4ADA-BC29-5E8E86703BE2}" srcOrd="2" destOrd="0" presId="urn:microsoft.com/office/officeart/2005/8/layout/hList7"/>
    <dgm:cxn modelId="{FFAF4028-9186-4983-A9EB-D98187834B54}" type="presParOf" srcId="{7C252FB2-03A3-490E-84B8-BDBC920DC5FE}" destId="{3575DDB7-3F75-45B8-8097-0B16D5A533EC}" srcOrd="3" destOrd="0" presId="urn:microsoft.com/office/officeart/2005/8/layout/hList7"/>
    <dgm:cxn modelId="{53CA8D4E-713A-477C-9E77-B154C2B2D4CF}" type="presParOf" srcId="{FB3A22C6-904D-4B84-897D-20E23AE52895}" destId="{4D6D9A8C-9CA3-4B28-91E9-BAE34BDCCC5E}" srcOrd="9" destOrd="0" presId="urn:microsoft.com/office/officeart/2005/8/layout/hList7"/>
    <dgm:cxn modelId="{0754375A-A6AC-4709-B42D-5F613216CC79}" type="presParOf" srcId="{FB3A22C6-904D-4B84-897D-20E23AE52895}" destId="{8F9AF873-C941-4F83-9588-785854FDA815}" srcOrd="10" destOrd="0" presId="urn:microsoft.com/office/officeart/2005/8/layout/hList7"/>
    <dgm:cxn modelId="{E6218C8A-3202-440A-8347-F064C1ED5C04}" type="presParOf" srcId="{8F9AF873-C941-4F83-9588-785854FDA815}" destId="{D1C56625-98CE-45C4-BC55-F127E2B9BC12}" srcOrd="0" destOrd="0" presId="urn:microsoft.com/office/officeart/2005/8/layout/hList7"/>
    <dgm:cxn modelId="{7F1A9AF7-8672-4BB8-ADB7-B05FF7D749D0}" type="presParOf" srcId="{8F9AF873-C941-4F83-9588-785854FDA815}" destId="{610AE07A-4BEC-4D74-84F3-C1E62FC751BA}" srcOrd="1" destOrd="0" presId="urn:microsoft.com/office/officeart/2005/8/layout/hList7"/>
    <dgm:cxn modelId="{7DEAD9B0-3BAD-421C-AA55-F28DF5C99FC9}" type="presParOf" srcId="{8F9AF873-C941-4F83-9588-785854FDA815}" destId="{B4B5DCC4-7792-48FA-B152-1C9870F95F7D}" srcOrd="2" destOrd="0" presId="urn:microsoft.com/office/officeart/2005/8/layout/hList7"/>
    <dgm:cxn modelId="{E662AEAE-51C2-4461-843B-B6D4447E6CB1}" type="presParOf" srcId="{8F9AF873-C941-4F83-9588-785854FDA815}" destId="{91D2F01E-1169-427D-9376-160DC3B1722D}" srcOrd="3" destOrd="0" presId="urn:microsoft.com/office/officeart/2005/8/layout/hList7"/>
    <dgm:cxn modelId="{8A0CE731-FEEF-4BD2-91F1-7F34CCD4DDB8}" type="presParOf" srcId="{FB3A22C6-904D-4B84-897D-20E23AE52895}" destId="{CFD1349F-CE36-4254-BD63-1B641ACEF821}" srcOrd="11" destOrd="0" presId="urn:microsoft.com/office/officeart/2005/8/layout/hList7"/>
    <dgm:cxn modelId="{2F91286A-9EFB-46FE-8405-5D653E29E4B5}" type="presParOf" srcId="{FB3A22C6-904D-4B84-897D-20E23AE52895}" destId="{F33B2F6C-9DFB-4728-9837-DAB85CE36F59}" srcOrd="12" destOrd="0" presId="urn:microsoft.com/office/officeart/2005/8/layout/hList7"/>
    <dgm:cxn modelId="{18B11ACB-B5E0-4109-A865-9CD1B758364D}" type="presParOf" srcId="{F33B2F6C-9DFB-4728-9837-DAB85CE36F59}" destId="{9810F75A-F179-430F-9417-23044BA730C0}" srcOrd="0" destOrd="0" presId="urn:microsoft.com/office/officeart/2005/8/layout/hList7"/>
    <dgm:cxn modelId="{67F1B0A7-7987-47C6-A268-27992E8544F4}" type="presParOf" srcId="{F33B2F6C-9DFB-4728-9837-DAB85CE36F59}" destId="{D10FD72F-99AA-4C07-89BF-BB8CA1A4C4CD}" srcOrd="1" destOrd="0" presId="urn:microsoft.com/office/officeart/2005/8/layout/hList7"/>
    <dgm:cxn modelId="{569B7472-3FD2-4D12-B27A-65F838E9CEA8}" type="presParOf" srcId="{F33B2F6C-9DFB-4728-9837-DAB85CE36F59}" destId="{3555ACA0-48F3-4472-8246-973F614B6637}" srcOrd="2" destOrd="0" presId="urn:microsoft.com/office/officeart/2005/8/layout/hList7"/>
    <dgm:cxn modelId="{7250A630-D80D-43B4-B338-5E338C0AC708}" type="presParOf" srcId="{F33B2F6C-9DFB-4728-9837-DAB85CE36F59}" destId="{ACBE4BAF-05F2-4C27-A61E-60C43F33CDCD}" srcOrd="3" destOrd="0" presId="urn:microsoft.com/office/officeart/2005/8/layout/hList7"/>
    <dgm:cxn modelId="{A9A7E70B-DBBD-48BA-9510-41C1343891F2}" type="presParOf" srcId="{FB3A22C6-904D-4B84-897D-20E23AE52895}" destId="{3008D5CD-2D6F-4873-878B-B42550C8EA29}" srcOrd="13" destOrd="0" presId="urn:microsoft.com/office/officeart/2005/8/layout/hList7"/>
    <dgm:cxn modelId="{E77E03D0-4710-4934-8244-25511201022A}" type="presParOf" srcId="{FB3A22C6-904D-4B84-897D-20E23AE52895}" destId="{864550D4-AA5B-4E6F-A614-D6E32A661E35}" srcOrd="14" destOrd="0" presId="urn:microsoft.com/office/officeart/2005/8/layout/hList7"/>
    <dgm:cxn modelId="{A1FF35C4-D273-40F0-A4A3-D028A3883898}" type="presParOf" srcId="{864550D4-AA5B-4E6F-A614-D6E32A661E35}" destId="{68684347-96D0-4BC6-84D0-82105D4039B8}" srcOrd="0" destOrd="0" presId="urn:microsoft.com/office/officeart/2005/8/layout/hList7"/>
    <dgm:cxn modelId="{515BCBD0-9C9E-49D2-A4B3-E59EAE526AC2}" type="presParOf" srcId="{864550D4-AA5B-4E6F-A614-D6E32A661E35}" destId="{B26B5FC3-7FFC-4748-969B-F8E4A61ED212}" srcOrd="1" destOrd="0" presId="urn:microsoft.com/office/officeart/2005/8/layout/hList7"/>
    <dgm:cxn modelId="{91FE51CF-DAAF-44EE-BDCC-CC4DFA703A26}" type="presParOf" srcId="{864550D4-AA5B-4E6F-A614-D6E32A661E35}" destId="{52099BA9-584F-4358-8BC2-5B9B5BF581F2}" srcOrd="2" destOrd="0" presId="urn:microsoft.com/office/officeart/2005/8/layout/hList7"/>
    <dgm:cxn modelId="{ED7CD16A-C47F-4FD6-9AB0-E372790AFBE7}" type="presParOf" srcId="{864550D4-AA5B-4E6F-A614-D6E32A661E35}" destId="{76893F31-4800-43CA-B854-1DE9004C4A39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9E7097A-C4C1-4D41-A344-9A8D3DEFDC32}" type="doc">
      <dgm:prSet loTypeId="urn:microsoft.com/office/officeart/2005/8/layout/hList7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A"/>
        </a:p>
      </dgm:t>
    </dgm:pt>
    <dgm:pt modelId="{33DB114F-488B-485A-AD7F-98B6425C22CA}">
      <dgm:prSet phldrT="[Text]"/>
      <dgm:spPr/>
      <dgm:t>
        <a:bodyPr/>
        <a:lstStyle/>
        <a:p>
          <a:r>
            <a:rPr lang="en-US" dirty="0"/>
            <a:t>Plan</a:t>
          </a:r>
          <a:endParaRPr lang="en-CA" dirty="0"/>
        </a:p>
      </dgm:t>
    </dgm:pt>
    <dgm:pt modelId="{AFC88CFE-6775-4087-B990-A7E1E24F8504}" type="parTrans" cxnId="{24609E20-ED05-46EF-9B84-2C6346F15CEB}">
      <dgm:prSet/>
      <dgm:spPr/>
      <dgm:t>
        <a:bodyPr/>
        <a:lstStyle/>
        <a:p>
          <a:endParaRPr lang="en-CA"/>
        </a:p>
      </dgm:t>
    </dgm:pt>
    <dgm:pt modelId="{F2A937E7-B1FC-4B27-893B-20DD47FEF5A0}" type="sibTrans" cxnId="{24609E20-ED05-46EF-9B84-2C6346F15CEB}">
      <dgm:prSet/>
      <dgm:spPr/>
      <dgm:t>
        <a:bodyPr/>
        <a:lstStyle/>
        <a:p>
          <a:endParaRPr lang="en-CA"/>
        </a:p>
      </dgm:t>
    </dgm:pt>
    <dgm:pt modelId="{114DC450-D796-4D9B-AAE7-675E152E3BDC}">
      <dgm:prSet phldrT="[Text]"/>
      <dgm:spPr/>
      <dgm:t>
        <a:bodyPr/>
        <a:lstStyle/>
        <a:p>
          <a:r>
            <a:rPr lang="en-US" dirty="0"/>
            <a:t>Recruit</a:t>
          </a:r>
          <a:endParaRPr lang="en-CA" dirty="0"/>
        </a:p>
      </dgm:t>
    </dgm:pt>
    <dgm:pt modelId="{D3F2C84F-155A-4F69-AF15-607461141C3C}" type="parTrans" cxnId="{68B1600D-D315-41FF-8F86-D7EC1CC7C44A}">
      <dgm:prSet/>
      <dgm:spPr/>
      <dgm:t>
        <a:bodyPr/>
        <a:lstStyle/>
        <a:p>
          <a:endParaRPr lang="en-CA"/>
        </a:p>
      </dgm:t>
    </dgm:pt>
    <dgm:pt modelId="{F8D8906C-28D4-456E-92D2-7F8694EE48FD}" type="sibTrans" cxnId="{68B1600D-D315-41FF-8F86-D7EC1CC7C44A}">
      <dgm:prSet/>
      <dgm:spPr/>
      <dgm:t>
        <a:bodyPr/>
        <a:lstStyle/>
        <a:p>
          <a:endParaRPr lang="en-CA"/>
        </a:p>
      </dgm:t>
    </dgm:pt>
    <dgm:pt modelId="{B4BF591C-D0D5-4238-9EFC-54EEB9D0A94A}">
      <dgm:prSet phldrT="[Text]"/>
      <dgm:spPr/>
      <dgm:t>
        <a:bodyPr/>
        <a:lstStyle/>
        <a:p>
          <a:r>
            <a:rPr lang="en-US" dirty="0"/>
            <a:t>Hire</a:t>
          </a:r>
          <a:endParaRPr lang="en-CA" dirty="0"/>
        </a:p>
      </dgm:t>
    </dgm:pt>
    <dgm:pt modelId="{F27DECEB-4A1F-4352-9518-B259CACB3A8D}" type="parTrans" cxnId="{6F582F5A-16BE-48AF-8232-3A4D0E183D1A}">
      <dgm:prSet/>
      <dgm:spPr/>
      <dgm:t>
        <a:bodyPr/>
        <a:lstStyle/>
        <a:p>
          <a:endParaRPr lang="en-CA"/>
        </a:p>
      </dgm:t>
    </dgm:pt>
    <dgm:pt modelId="{EBDF1419-BC4E-4F94-8C85-2AF7DA563153}" type="sibTrans" cxnId="{6F582F5A-16BE-48AF-8232-3A4D0E183D1A}">
      <dgm:prSet/>
      <dgm:spPr/>
      <dgm:t>
        <a:bodyPr/>
        <a:lstStyle/>
        <a:p>
          <a:endParaRPr lang="en-CA"/>
        </a:p>
      </dgm:t>
    </dgm:pt>
    <dgm:pt modelId="{986D6365-C743-4DC3-A91E-81889A0816A3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/>
            <a:t>Orient</a:t>
          </a:r>
          <a:endParaRPr lang="en-CA" dirty="0"/>
        </a:p>
      </dgm:t>
    </dgm:pt>
    <dgm:pt modelId="{C115E5C6-C6C4-4AD3-8357-7F1C19FA2E92}" type="parTrans" cxnId="{170582F2-C0C9-4EC7-AFF1-A7782CD3C87A}">
      <dgm:prSet/>
      <dgm:spPr/>
      <dgm:t>
        <a:bodyPr/>
        <a:lstStyle/>
        <a:p>
          <a:endParaRPr lang="en-CA"/>
        </a:p>
      </dgm:t>
    </dgm:pt>
    <dgm:pt modelId="{163A6977-7931-4155-A817-1CC6B3978BDB}" type="sibTrans" cxnId="{170582F2-C0C9-4EC7-AFF1-A7782CD3C87A}">
      <dgm:prSet/>
      <dgm:spPr/>
      <dgm:t>
        <a:bodyPr/>
        <a:lstStyle/>
        <a:p>
          <a:endParaRPr lang="en-CA"/>
        </a:p>
      </dgm:t>
    </dgm:pt>
    <dgm:pt modelId="{7B9BCC7D-7970-4DDD-812E-D26783928ABF}">
      <dgm:prSet phldrT="[Text]"/>
      <dgm:spPr>
        <a:solidFill>
          <a:srgbClr val="C00000"/>
        </a:solidFill>
      </dgm:spPr>
      <dgm:t>
        <a:bodyPr/>
        <a:lstStyle/>
        <a:p>
          <a:r>
            <a:rPr lang="en-US" dirty="0"/>
            <a:t>Train</a:t>
          </a:r>
          <a:endParaRPr lang="en-CA" dirty="0"/>
        </a:p>
      </dgm:t>
    </dgm:pt>
    <dgm:pt modelId="{422E472B-7D56-413F-BCE1-053D2D513C00}" type="parTrans" cxnId="{DF899303-0206-42F4-BB92-3C13BF6C148C}">
      <dgm:prSet/>
      <dgm:spPr/>
      <dgm:t>
        <a:bodyPr/>
        <a:lstStyle/>
        <a:p>
          <a:endParaRPr lang="en-CA"/>
        </a:p>
      </dgm:t>
    </dgm:pt>
    <dgm:pt modelId="{1C19A1A6-0A9B-4433-A5F9-EA52D472C469}" type="sibTrans" cxnId="{DF899303-0206-42F4-BB92-3C13BF6C148C}">
      <dgm:prSet/>
      <dgm:spPr/>
      <dgm:t>
        <a:bodyPr/>
        <a:lstStyle/>
        <a:p>
          <a:endParaRPr lang="en-CA"/>
        </a:p>
      </dgm:t>
    </dgm:pt>
    <dgm:pt modelId="{FFC24F2B-61DF-4124-A286-6E084EC14457}">
      <dgm:prSet phldrT="[Text]"/>
      <dgm:spPr/>
      <dgm:t>
        <a:bodyPr/>
        <a:lstStyle/>
        <a:p>
          <a:r>
            <a:rPr lang="en-US" dirty="0"/>
            <a:t>Evaluate</a:t>
          </a:r>
          <a:endParaRPr lang="en-CA" dirty="0"/>
        </a:p>
      </dgm:t>
    </dgm:pt>
    <dgm:pt modelId="{FBC1FC8F-3CF3-4876-885C-820A49B93D31}" type="parTrans" cxnId="{12E28CEE-CA0F-4CA5-86D8-E4743994509A}">
      <dgm:prSet/>
      <dgm:spPr/>
      <dgm:t>
        <a:bodyPr/>
        <a:lstStyle/>
        <a:p>
          <a:endParaRPr lang="en-CA"/>
        </a:p>
      </dgm:t>
    </dgm:pt>
    <dgm:pt modelId="{2BFC4CBD-220D-4356-9F73-036894B17AA2}" type="sibTrans" cxnId="{12E28CEE-CA0F-4CA5-86D8-E4743994509A}">
      <dgm:prSet/>
      <dgm:spPr/>
      <dgm:t>
        <a:bodyPr/>
        <a:lstStyle/>
        <a:p>
          <a:endParaRPr lang="en-CA"/>
        </a:p>
      </dgm:t>
    </dgm:pt>
    <dgm:pt modelId="{D99A4968-F01B-46A5-A446-4113F09E8D60}">
      <dgm:prSet phldrT="[Text]"/>
      <dgm:spPr/>
      <dgm:t>
        <a:bodyPr/>
        <a:lstStyle/>
        <a:p>
          <a:r>
            <a:rPr lang="en-US" dirty="0"/>
            <a:t>Develop</a:t>
          </a:r>
          <a:endParaRPr lang="en-CA" dirty="0"/>
        </a:p>
      </dgm:t>
    </dgm:pt>
    <dgm:pt modelId="{868AE0D2-BD2F-4905-900E-8B9D25989702}" type="parTrans" cxnId="{A4B0E0B3-44CC-4B57-B72F-51AEF629846F}">
      <dgm:prSet/>
      <dgm:spPr/>
      <dgm:t>
        <a:bodyPr/>
        <a:lstStyle/>
        <a:p>
          <a:endParaRPr lang="en-CA"/>
        </a:p>
      </dgm:t>
    </dgm:pt>
    <dgm:pt modelId="{94D1C6EC-8B02-4699-861F-D74FD681261C}" type="sibTrans" cxnId="{A4B0E0B3-44CC-4B57-B72F-51AEF629846F}">
      <dgm:prSet/>
      <dgm:spPr/>
      <dgm:t>
        <a:bodyPr/>
        <a:lstStyle/>
        <a:p>
          <a:endParaRPr lang="en-CA"/>
        </a:p>
      </dgm:t>
    </dgm:pt>
    <dgm:pt modelId="{81EE8060-47D9-494E-96B7-0B173C40EC0E}">
      <dgm:prSet phldrT="[Text]"/>
      <dgm:spPr/>
      <dgm:t>
        <a:bodyPr/>
        <a:lstStyle/>
        <a:p>
          <a:r>
            <a:rPr lang="en-US" dirty="0"/>
            <a:t>Depart</a:t>
          </a:r>
          <a:endParaRPr lang="en-CA" dirty="0"/>
        </a:p>
      </dgm:t>
    </dgm:pt>
    <dgm:pt modelId="{1593410D-4155-42E6-84B3-4808BD883E92}" type="parTrans" cxnId="{9B6BB8F9-C019-4E0D-AA9E-DC46D6443306}">
      <dgm:prSet/>
      <dgm:spPr/>
      <dgm:t>
        <a:bodyPr/>
        <a:lstStyle/>
        <a:p>
          <a:endParaRPr lang="en-CA"/>
        </a:p>
      </dgm:t>
    </dgm:pt>
    <dgm:pt modelId="{0982E130-8746-4D71-8F6D-99CC449955F5}" type="sibTrans" cxnId="{9B6BB8F9-C019-4E0D-AA9E-DC46D6443306}">
      <dgm:prSet/>
      <dgm:spPr/>
      <dgm:t>
        <a:bodyPr/>
        <a:lstStyle/>
        <a:p>
          <a:endParaRPr lang="en-CA"/>
        </a:p>
      </dgm:t>
    </dgm:pt>
    <dgm:pt modelId="{AF0E5272-2BA9-4D67-ADCC-959EDB96EC9A}" type="pres">
      <dgm:prSet presAssocID="{F9E7097A-C4C1-4D41-A344-9A8D3DEFDC32}" presName="Name0" presStyleCnt="0">
        <dgm:presLayoutVars>
          <dgm:dir/>
          <dgm:resizeHandles val="exact"/>
        </dgm:presLayoutVars>
      </dgm:prSet>
      <dgm:spPr/>
    </dgm:pt>
    <dgm:pt modelId="{9CCE8D7A-687D-40F1-B50A-27D19ECB5CE6}" type="pres">
      <dgm:prSet presAssocID="{F9E7097A-C4C1-4D41-A344-9A8D3DEFDC32}" presName="fgShape" presStyleLbl="fgShp" presStyleIdx="0" presStyleCnt="1"/>
      <dgm:spPr/>
    </dgm:pt>
    <dgm:pt modelId="{FB3A22C6-904D-4B84-897D-20E23AE52895}" type="pres">
      <dgm:prSet presAssocID="{F9E7097A-C4C1-4D41-A344-9A8D3DEFDC32}" presName="linComp" presStyleCnt="0"/>
      <dgm:spPr/>
    </dgm:pt>
    <dgm:pt modelId="{2559E74D-E707-475F-8DEA-86F01C3AD39E}" type="pres">
      <dgm:prSet presAssocID="{33DB114F-488B-485A-AD7F-98B6425C22CA}" presName="compNode" presStyleCnt="0"/>
      <dgm:spPr/>
    </dgm:pt>
    <dgm:pt modelId="{6FE08B18-12E8-4B85-8681-28664D7454C4}" type="pres">
      <dgm:prSet presAssocID="{33DB114F-488B-485A-AD7F-98B6425C22CA}" presName="bkgdShape" presStyleLbl="node1" presStyleIdx="0" presStyleCnt="8"/>
      <dgm:spPr/>
    </dgm:pt>
    <dgm:pt modelId="{0A9B00CA-6E40-4E5B-BB9C-E2903A00A355}" type="pres">
      <dgm:prSet presAssocID="{33DB114F-488B-485A-AD7F-98B6425C22CA}" presName="nodeTx" presStyleLbl="node1" presStyleIdx="0" presStyleCnt="8">
        <dgm:presLayoutVars>
          <dgm:bulletEnabled val="1"/>
        </dgm:presLayoutVars>
      </dgm:prSet>
      <dgm:spPr/>
    </dgm:pt>
    <dgm:pt modelId="{C2EC719A-BD65-4E40-802C-529BA25EB2DE}" type="pres">
      <dgm:prSet presAssocID="{33DB114F-488B-485A-AD7F-98B6425C22CA}" presName="invisiNode" presStyleLbl="node1" presStyleIdx="0" presStyleCnt="8"/>
      <dgm:spPr/>
    </dgm:pt>
    <dgm:pt modelId="{3AD09FA0-1728-4F6A-A3C4-111E142DFF9E}" type="pres">
      <dgm:prSet presAssocID="{33DB114F-488B-485A-AD7F-98B6425C22CA}" presName="imagNode" presStyleLbl="fgImgPlace1" presStyleIdx="0" presStyleCnt="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ustomer review with solid fill"/>
        </a:ext>
      </dgm:extLst>
    </dgm:pt>
    <dgm:pt modelId="{1E0A5D79-7D24-4C56-8A2E-90A2E09890AD}" type="pres">
      <dgm:prSet presAssocID="{F2A937E7-B1FC-4B27-893B-20DD47FEF5A0}" presName="sibTrans" presStyleLbl="sibTrans2D1" presStyleIdx="0" presStyleCnt="0"/>
      <dgm:spPr/>
    </dgm:pt>
    <dgm:pt modelId="{892E28AD-A7F3-40DC-85E1-8E0B23EBC8DE}" type="pres">
      <dgm:prSet presAssocID="{114DC450-D796-4D9B-AAE7-675E152E3BDC}" presName="compNode" presStyleCnt="0"/>
      <dgm:spPr/>
    </dgm:pt>
    <dgm:pt modelId="{EEB2187C-27D3-41B7-AABA-5642D063E89B}" type="pres">
      <dgm:prSet presAssocID="{114DC450-D796-4D9B-AAE7-675E152E3BDC}" presName="bkgdShape" presStyleLbl="node1" presStyleIdx="1" presStyleCnt="8"/>
      <dgm:spPr/>
    </dgm:pt>
    <dgm:pt modelId="{45E3BE8F-78F4-40B8-B56B-D29B8F34DEB2}" type="pres">
      <dgm:prSet presAssocID="{114DC450-D796-4D9B-AAE7-675E152E3BDC}" presName="nodeTx" presStyleLbl="node1" presStyleIdx="1" presStyleCnt="8">
        <dgm:presLayoutVars>
          <dgm:bulletEnabled val="1"/>
        </dgm:presLayoutVars>
      </dgm:prSet>
      <dgm:spPr/>
    </dgm:pt>
    <dgm:pt modelId="{ED2043DF-77E1-4F9A-AB27-A82D3D0CA76E}" type="pres">
      <dgm:prSet presAssocID="{114DC450-D796-4D9B-AAE7-675E152E3BDC}" presName="invisiNode" presStyleLbl="node1" presStyleIdx="1" presStyleCnt="8"/>
      <dgm:spPr/>
    </dgm:pt>
    <dgm:pt modelId="{B6AE7565-B6A9-4FCA-A530-F99AB897FF6E}" type="pres">
      <dgm:prSet presAssocID="{114DC450-D796-4D9B-AAE7-675E152E3BDC}" presName="imagNode" presStyleLbl="fgImgPlace1" presStyleIdx="1" presStyleCnt="8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oardroom with solid fill"/>
        </a:ext>
      </dgm:extLst>
    </dgm:pt>
    <dgm:pt modelId="{1729916C-0451-4BC3-88D7-3731E0677A35}" type="pres">
      <dgm:prSet presAssocID="{F8D8906C-28D4-456E-92D2-7F8694EE48FD}" presName="sibTrans" presStyleLbl="sibTrans2D1" presStyleIdx="0" presStyleCnt="0"/>
      <dgm:spPr/>
    </dgm:pt>
    <dgm:pt modelId="{DE62BFE4-7E62-4676-8798-1BA7963B8059}" type="pres">
      <dgm:prSet presAssocID="{B4BF591C-D0D5-4238-9EFC-54EEB9D0A94A}" presName="compNode" presStyleCnt="0"/>
      <dgm:spPr/>
    </dgm:pt>
    <dgm:pt modelId="{8E79A3C8-967B-47D6-A519-EBA27F52C697}" type="pres">
      <dgm:prSet presAssocID="{B4BF591C-D0D5-4238-9EFC-54EEB9D0A94A}" presName="bkgdShape" presStyleLbl="node1" presStyleIdx="2" presStyleCnt="8"/>
      <dgm:spPr/>
    </dgm:pt>
    <dgm:pt modelId="{45ADFDED-3EBB-4D09-ADDA-448D334B29FF}" type="pres">
      <dgm:prSet presAssocID="{B4BF591C-D0D5-4238-9EFC-54EEB9D0A94A}" presName="nodeTx" presStyleLbl="node1" presStyleIdx="2" presStyleCnt="8">
        <dgm:presLayoutVars>
          <dgm:bulletEnabled val="1"/>
        </dgm:presLayoutVars>
      </dgm:prSet>
      <dgm:spPr/>
    </dgm:pt>
    <dgm:pt modelId="{3A3680CC-BC8F-41E7-9610-0E858FFBC4A6}" type="pres">
      <dgm:prSet presAssocID="{B4BF591C-D0D5-4238-9EFC-54EEB9D0A94A}" presName="invisiNode" presStyleLbl="node1" presStyleIdx="2" presStyleCnt="8"/>
      <dgm:spPr/>
    </dgm:pt>
    <dgm:pt modelId="{339FDADD-6149-4B8F-BC86-397F7B255047}" type="pres">
      <dgm:prSet presAssocID="{B4BF591C-D0D5-4238-9EFC-54EEB9D0A94A}" presName="imagNode" presStyleLbl="fgImgPlace1" presStyleIdx="2" presStyleCnt="8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andshake with solid fill"/>
        </a:ext>
      </dgm:extLst>
    </dgm:pt>
    <dgm:pt modelId="{D162FB0C-A2EF-43F7-8504-00FCC7078695}" type="pres">
      <dgm:prSet presAssocID="{EBDF1419-BC4E-4F94-8C85-2AF7DA563153}" presName="sibTrans" presStyleLbl="sibTrans2D1" presStyleIdx="0" presStyleCnt="0"/>
      <dgm:spPr/>
    </dgm:pt>
    <dgm:pt modelId="{B82B5459-0D48-4B25-B12A-05A8D7525800}" type="pres">
      <dgm:prSet presAssocID="{986D6365-C743-4DC3-A91E-81889A0816A3}" presName="compNode" presStyleCnt="0"/>
      <dgm:spPr/>
    </dgm:pt>
    <dgm:pt modelId="{9B54412F-A2A6-4605-9B60-D96452C192CC}" type="pres">
      <dgm:prSet presAssocID="{986D6365-C743-4DC3-A91E-81889A0816A3}" presName="bkgdShape" presStyleLbl="node1" presStyleIdx="3" presStyleCnt="8"/>
      <dgm:spPr/>
    </dgm:pt>
    <dgm:pt modelId="{AF8D6CFE-CE3B-4733-A8EF-983DDDEBE0BB}" type="pres">
      <dgm:prSet presAssocID="{986D6365-C743-4DC3-A91E-81889A0816A3}" presName="nodeTx" presStyleLbl="node1" presStyleIdx="3" presStyleCnt="8">
        <dgm:presLayoutVars>
          <dgm:bulletEnabled val="1"/>
        </dgm:presLayoutVars>
      </dgm:prSet>
      <dgm:spPr/>
    </dgm:pt>
    <dgm:pt modelId="{219073E1-2ACB-4687-8F49-C6AB48C81766}" type="pres">
      <dgm:prSet presAssocID="{986D6365-C743-4DC3-A91E-81889A0816A3}" presName="invisiNode" presStyleLbl="node1" presStyleIdx="3" presStyleCnt="8"/>
      <dgm:spPr/>
    </dgm:pt>
    <dgm:pt modelId="{8C5D83DD-7FD0-44B9-82BC-0FE373FEEC65}" type="pres">
      <dgm:prSet presAssocID="{986D6365-C743-4DC3-A91E-81889A0816A3}" presName="imagNode" presStyleLbl="fgImgPlace1" presStyleIdx="3" presStyleCnt="8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Inbox Check with solid fill"/>
        </a:ext>
      </dgm:extLst>
    </dgm:pt>
    <dgm:pt modelId="{CE6CA46B-8A26-4711-9425-644FF950FD8C}" type="pres">
      <dgm:prSet presAssocID="{163A6977-7931-4155-A817-1CC6B3978BDB}" presName="sibTrans" presStyleLbl="sibTrans2D1" presStyleIdx="0" presStyleCnt="0"/>
      <dgm:spPr/>
    </dgm:pt>
    <dgm:pt modelId="{7C252FB2-03A3-490E-84B8-BDBC920DC5FE}" type="pres">
      <dgm:prSet presAssocID="{7B9BCC7D-7970-4DDD-812E-D26783928ABF}" presName="compNode" presStyleCnt="0"/>
      <dgm:spPr/>
    </dgm:pt>
    <dgm:pt modelId="{92734880-9E1C-4A43-A37A-F08C3C7D2D31}" type="pres">
      <dgm:prSet presAssocID="{7B9BCC7D-7970-4DDD-812E-D26783928ABF}" presName="bkgdShape" presStyleLbl="node1" presStyleIdx="4" presStyleCnt="8"/>
      <dgm:spPr/>
    </dgm:pt>
    <dgm:pt modelId="{AF435826-6994-4A4E-98DE-DFC551969AD8}" type="pres">
      <dgm:prSet presAssocID="{7B9BCC7D-7970-4DDD-812E-D26783928ABF}" presName="nodeTx" presStyleLbl="node1" presStyleIdx="4" presStyleCnt="8">
        <dgm:presLayoutVars>
          <dgm:bulletEnabled val="1"/>
        </dgm:presLayoutVars>
      </dgm:prSet>
      <dgm:spPr/>
    </dgm:pt>
    <dgm:pt modelId="{921CC9B5-4478-4ADA-BC29-5E8E86703BE2}" type="pres">
      <dgm:prSet presAssocID="{7B9BCC7D-7970-4DDD-812E-D26783928ABF}" presName="invisiNode" presStyleLbl="node1" presStyleIdx="4" presStyleCnt="8"/>
      <dgm:spPr/>
    </dgm:pt>
    <dgm:pt modelId="{3575DDB7-3F75-45B8-8097-0B16D5A533EC}" type="pres">
      <dgm:prSet presAssocID="{7B9BCC7D-7970-4DDD-812E-D26783928ABF}" presName="imagNode" presStyleLbl="fgImgPlace1" presStyleIdx="4" presStyleCnt="8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Questions with solid fill"/>
        </a:ext>
      </dgm:extLst>
    </dgm:pt>
    <dgm:pt modelId="{4D6D9A8C-9CA3-4B28-91E9-BAE34BDCCC5E}" type="pres">
      <dgm:prSet presAssocID="{1C19A1A6-0A9B-4433-A5F9-EA52D472C469}" presName="sibTrans" presStyleLbl="sibTrans2D1" presStyleIdx="0" presStyleCnt="0"/>
      <dgm:spPr/>
    </dgm:pt>
    <dgm:pt modelId="{8F9AF873-C941-4F83-9588-785854FDA815}" type="pres">
      <dgm:prSet presAssocID="{FFC24F2B-61DF-4124-A286-6E084EC14457}" presName="compNode" presStyleCnt="0"/>
      <dgm:spPr/>
    </dgm:pt>
    <dgm:pt modelId="{D1C56625-98CE-45C4-BC55-F127E2B9BC12}" type="pres">
      <dgm:prSet presAssocID="{FFC24F2B-61DF-4124-A286-6E084EC14457}" presName="bkgdShape" presStyleLbl="node1" presStyleIdx="5" presStyleCnt="8"/>
      <dgm:spPr/>
    </dgm:pt>
    <dgm:pt modelId="{610AE07A-4BEC-4D74-84F3-C1E62FC751BA}" type="pres">
      <dgm:prSet presAssocID="{FFC24F2B-61DF-4124-A286-6E084EC14457}" presName="nodeTx" presStyleLbl="node1" presStyleIdx="5" presStyleCnt="8">
        <dgm:presLayoutVars>
          <dgm:bulletEnabled val="1"/>
        </dgm:presLayoutVars>
      </dgm:prSet>
      <dgm:spPr/>
    </dgm:pt>
    <dgm:pt modelId="{B4B5DCC4-7792-48FA-B152-1C9870F95F7D}" type="pres">
      <dgm:prSet presAssocID="{FFC24F2B-61DF-4124-A286-6E084EC14457}" presName="invisiNode" presStyleLbl="node1" presStyleIdx="5" presStyleCnt="8"/>
      <dgm:spPr/>
    </dgm:pt>
    <dgm:pt modelId="{91D2F01E-1169-427D-9376-160DC3B1722D}" type="pres">
      <dgm:prSet presAssocID="{FFC24F2B-61DF-4124-A286-6E084EC14457}" presName="imagNode" presStyleLbl="fgImgPlace1" presStyleIdx="5" presStyleCnt="8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ipboard Checked with solid fill"/>
        </a:ext>
      </dgm:extLst>
    </dgm:pt>
    <dgm:pt modelId="{CFD1349F-CE36-4254-BD63-1B641ACEF821}" type="pres">
      <dgm:prSet presAssocID="{2BFC4CBD-220D-4356-9F73-036894B17AA2}" presName="sibTrans" presStyleLbl="sibTrans2D1" presStyleIdx="0" presStyleCnt="0"/>
      <dgm:spPr/>
    </dgm:pt>
    <dgm:pt modelId="{F33B2F6C-9DFB-4728-9837-DAB85CE36F59}" type="pres">
      <dgm:prSet presAssocID="{D99A4968-F01B-46A5-A446-4113F09E8D60}" presName="compNode" presStyleCnt="0"/>
      <dgm:spPr/>
    </dgm:pt>
    <dgm:pt modelId="{9810F75A-F179-430F-9417-23044BA730C0}" type="pres">
      <dgm:prSet presAssocID="{D99A4968-F01B-46A5-A446-4113F09E8D60}" presName="bkgdShape" presStyleLbl="node1" presStyleIdx="6" presStyleCnt="8"/>
      <dgm:spPr/>
    </dgm:pt>
    <dgm:pt modelId="{D10FD72F-99AA-4C07-89BF-BB8CA1A4C4CD}" type="pres">
      <dgm:prSet presAssocID="{D99A4968-F01B-46A5-A446-4113F09E8D60}" presName="nodeTx" presStyleLbl="node1" presStyleIdx="6" presStyleCnt="8">
        <dgm:presLayoutVars>
          <dgm:bulletEnabled val="1"/>
        </dgm:presLayoutVars>
      </dgm:prSet>
      <dgm:spPr/>
    </dgm:pt>
    <dgm:pt modelId="{3555ACA0-48F3-4472-8246-973F614B6637}" type="pres">
      <dgm:prSet presAssocID="{D99A4968-F01B-46A5-A446-4113F09E8D60}" presName="invisiNode" presStyleLbl="node1" presStyleIdx="6" presStyleCnt="8"/>
      <dgm:spPr/>
    </dgm:pt>
    <dgm:pt modelId="{ACBE4BAF-05F2-4C27-A61E-60C43F33CDCD}" type="pres">
      <dgm:prSet presAssocID="{D99A4968-F01B-46A5-A446-4113F09E8D60}" presName="imagNode" presStyleLbl="fgImgPlace1" presStyleIdx="6" presStyleCnt="8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erson with idea with solid fill"/>
        </a:ext>
      </dgm:extLst>
    </dgm:pt>
    <dgm:pt modelId="{3008D5CD-2D6F-4873-878B-B42550C8EA29}" type="pres">
      <dgm:prSet presAssocID="{94D1C6EC-8B02-4699-861F-D74FD681261C}" presName="sibTrans" presStyleLbl="sibTrans2D1" presStyleIdx="0" presStyleCnt="0"/>
      <dgm:spPr/>
    </dgm:pt>
    <dgm:pt modelId="{864550D4-AA5B-4E6F-A614-D6E32A661E35}" type="pres">
      <dgm:prSet presAssocID="{81EE8060-47D9-494E-96B7-0B173C40EC0E}" presName="compNode" presStyleCnt="0"/>
      <dgm:spPr/>
    </dgm:pt>
    <dgm:pt modelId="{68684347-96D0-4BC6-84D0-82105D4039B8}" type="pres">
      <dgm:prSet presAssocID="{81EE8060-47D9-494E-96B7-0B173C40EC0E}" presName="bkgdShape" presStyleLbl="node1" presStyleIdx="7" presStyleCnt="8"/>
      <dgm:spPr/>
    </dgm:pt>
    <dgm:pt modelId="{B26B5FC3-7FFC-4748-969B-F8E4A61ED212}" type="pres">
      <dgm:prSet presAssocID="{81EE8060-47D9-494E-96B7-0B173C40EC0E}" presName="nodeTx" presStyleLbl="node1" presStyleIdx="7" presStyleCnt="8">
        <dgm:presLayoutVars>
          <dgm:bulletEnabled val="1"/>
        </dgm:presLayoutVars>
      </dgm:prSet>
      <dgm:spPr/>
    </dgm:pt>
    <dgm:pt modelId="{52099BA9-584F-4358-8BC2-5B9B5BF581F2}" type="pres">
      <dgm:prSet presAssocID="{81EE8060-47D9-494E-96B7-0B173C40EC0E}" presName="invisiNode" presStyleLbl="node1" presStyleIdx="7" presStyleCnt="8"/>
      <dgm:spPr/>
    </dgm:pt>
    <dgm:pt modelId="{76893F31-4800-43CA-B854-1DE9004C4A39}" type="pres">
      <dgm:prSet presAssocID="{81EE8060-47D9-494E-96B7-0B173C40EC0E}" presName="imagNode" presStyleLbl="fgImgPlace1" presStyleIdx="7" presStyleCnt="8"/>
      <dgm:spPr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Wave Gesture with solid fill"/>
        </a:ext>
      </dgm:extLst>
    </dgm:pt>
  </dgm:ptLst>
  <dgm:cxnLst>
    <dgm:cxn modelId="{01795100-3D26-449E-B28E-7C86EDC53745}" type="presOf" srcId="{B4BF591C-D0D5-4238-9EFC-54EEB9D0A94A}" destId="{8E79A3C8-967B-47D6-A519-EBA27F52C697}" srcOrd="0" destOrd="0" presId="urn:microsoft.com/office/officeart/2005/8/layout/hList7"/>
    <dgm:cxn modelId="{ADE5FB01-125F-40D7-A41E-496D793F02C4}" type="presOf" srcId="{114DC450-D796-4D9B-AAE7-675E152E3BDC}" destId="{EEB2187C-27D3-41B7-AABA-5642D063E89B}" srcOrd="0" destOrd="0" presId="urn:microsoft.com/office/officeart/2005/8/layout/hList7"/>
    <dgm:cxn modelId="{DF899303-0206-42F4-BB92-3C13BF6C148C}" srcId="{F9E7097A-C4C1-4D41-A344-9A8D3DEFDC32}" destId="{7B9BCC7D-7970-4DDD-812E-D26783928ABF}" srcOrd="4" destOrd="0" parTransId="{422E472B-7D56-413F-BCE1-053D2D513C00}" sibTransId="{1C19A1A6-0A9B-4433-A5F9-EA52D472C469}"/>
    <dgm:cxn modelId="{8813CD08-EFC6-4836-93B2-528A2DD92D10}" type="presOf" srcId="{81EE8060-47D9-494E-96B7-0B173C40EC0E}" destId="{B26B5FC3-7FFC-4748-969B-F8E4A61ED212}" srcOrd="1" destOrd="0" presId="urn:microsoft.com/office/officeart/2005/8/layout/hList7"/>
    <dgm:cxn modelId="{68B1600D-D315-41FF-8F86-D7EC1CC7C44A}" srcId="{F9E7097A-C4C1-4D41-A344-9A8D3DEFDC32}" destId="{114DC450-D796-4D9B-AAE7-675E152E3BDC}" srcOrd="1" destOrd="0" parTransId="{D3F2C84F-155A-4F69-AF15-607461141C3C}" sibTransId="{F8D8906C-28D4-456E-92D2-7F8694EE48FD}"/>
    <dgm:cxn modelId="{DB624715-198B-4AFB-A019-07E9A07FB66F}" type="presOf" srcId="{163A6977-7931-4155-A817-1CC6B3978BDB}" destId="{CE6CA46B-8A26-4711-9425-644FF950FD8C}" srcOrd="0" destOrd="0" presId="urn:microsoft.com/office/officeart/2005/8/layout/hList7"/>
    <dgm:cxn modelId="{6105AB16-F625-41DB-BE16-710E5F29B7D9}" type="presOf" srcId="{114DC450-D796-4D9B-AAE7-675E152E3BDC}" destId="{45E3BE8F-78F4-40B8-B56B-D29B8F34DEB2}" srcOrd="1" destOrd="0" presId="urn:microsoft.com/office/officeart/2005/8/layout/hList7"/>
    <dgm:cxn modelId="{6B869820-CB2D-4BA2-A089-AD6217B09714}" type="presOf" srcId="{81EE8060-47D9-494E-96B7-0B173C40EC0E}" destId="{68684347-96D0-4BC6-84D0-82105D4039B8}" srcOrd="0" destOrd="0" presId="urn:microsoft.com/office/officeart/2005/8/layout/hList7"/>
    <dgm:cxn modelId="{24609E20-ED05-46EF-9B84-2C6346F15CEB}" srcId="{F9E7097A-C4C1-4D41-A344-9A8D3DEFDC32}" destId="{33DB114F-488B-485A-AD7F-98B6425C22CA}" srcOrd="0" destOrd="0" parTransId="{AFC88CFE-6775-4087-B990-A7E1E24F8504}" sibTransId="{F2A937E7-B1FC-4B27-893B-20DD47FEF5A0}"/>
    <dgm:cxn modelId="{73972639-0888-4EE6-AAB5-AC912CA03260}" type="presOf" srcId="{33DB114F-488B-485A-AD7F-98B6425C22CA}" destId="{0A9B00CA-6E40-4E5B-BB9C-E2903A00A355}" srcOrd="1" destOrd="0" presId="urn:microsoft.com/office/officeart/2005/8/layout/hList7"/>
    <dgm:cxn modelId="{6D7E2E3A-2934-462F-A130-F8275FC05136}" type="presOf" srcId="{94D1C6EC-8B02-4699-861F-D74FD681261C}" destId="{3008D5CD-2D6F-4873-878B-B42550C8EA29}" srcOrd="0" destOrd="0" presId="urn:microsoft.com/office/officeart/2005/8/layout/hList7"/>
    <dgm:cxn modelId="{5F752860-E210-4578-98E2-A4E081467DFB}" type="presOf" srcId="{D99A4968-F01B-46A5-A446-4113F09E8D60}" destId="{9810F75A-F179-430F-9417-23044BA730C0}" srcOrd="0" destOrd="0" presId="urn:microsoft.com/office/officeart/2005/8/layout/hList7"/>
    <dgm:cxn modelId="{25751D45-8A94-49B3-9D5A-A63485F170FA}" type="presOf" srcId="{F9E7097A-C4C1-4D41-A344-9A8D3DEFDC32}" destId="{AF0E5272-2BA9-4D67-ADCC-959EDB96EC9A}" srcOrd="0" destOrd="0" presId="urn:microsoft.com/office/officeart/2005/8/layout/hList7"/>
    <dgm:cxn modelId="{B1C7E852-7789-4602-A912-A4FAAD55CFF0}" type="presOf" srcId="{7B9BCC7D-7970-4DDD-812E-D26783928ABF}" destId="{92734880-9E1C-4A43-A37A-F08C3C7D2D31}" srcOrd="0" destOrd="0" presId="urn:microsoft.com/office/officeart/2005/8/layout/hList7"/>
    <dgm:cxn modelId="{6DF53357-FCAD-4A16-B7A8-ED7B5DDD0256}" type="presOf" srcId="{986D6365-C743-4DC3-A91E-81889A0816A3}" destId="{9B54412F-A2A6-4605-9B60-D96452C192CC}" srcOrd="0" destOrd="0" presId="urn:microsoft.com/office/officeart/2005/8/layout/hList7"/>
    <dgm:cxn modelId="{E565A559-9FBF-43E9-B667-E3AE32C1891B}" type="presOf" srcId="{F8D8906C-28D4-456E-92D2-7F8694EE48FD}" destId="{1729916C-0451-4BC3-88D7-3731E0677A35}" srcOrd="0" destOrd="0" presId="urn:microsoft.com/office/officeart/2005/8/layout/hList7"/>
    <dgm:cxn modelId="{6F582F5A-16BE-48AF-8232-3A4D0E183D1A}" srcId="{F9E7097A-C4C1-4D41-A344-9A8D3DEFDC32}" destId="{B4BF591C-D0D5-4238-9EFC-54EEB9D0A94A}" srcOrd="2" destOrd="0" parTransId="{F27DECEB-4A1F-4352-9518-B259CACB3A8D}" sibTransId="{EBDF1419-BC4E-4F94-8C85-2AF7DA563153}"/>
    <dgm:cxn modelId="{B9F3A096-9B3E-4E7E-84D4-9890F9BEBF1F}" type="presOf" srcId="{2BFC4CBD-220D-4356-9F73-036894B17AA2}" destId="{CFD1349F-CE36-4254-BD63-1B641ACEF821}" srcOrd="0" destOrd="0" presId="urn:microsoft.com/office/officeart/2005/8/layout/hList7"/>
    <dgm:cxn modelId="{D72688A6-7157-4B23-88CB-AB65CE1985CB}" type="presOf" srcId="{986D6365-C743-4DC3-A91E-81889A0816A3}" destId="{AF8D6CFE-CE3B-4733-A8EF-983DDDEBE0BB}" srcOrd="1" destOrd="0" presId="urn:microsoft.com/office/officeart/2005/8/layout/hList7"/>
    <dgm:cxn modelId="{7C1F08A9-873C-4D3C-B8EE-AE86D0190BCB}" type="presOf" srcId="{7B9BCC7D-7970-4DDD-812E-D26783928ABF}" destId="{AF435826-6994-4A4E-98DE-DFC551969AD8}" srcOrd="1" destOrd="0" presId="urn:microsoft.com/office/officeart/2005/8/layout/hList7"/>
    <dgm:cxn modelId="{A4B0E0B3-44CC-4B57-B72F-51AEF629846F}" srcId="{F9E7097A-C4C1-4D41-A344-9A8D3DEFDC32}" destId="{D99A4968-F01B-46A5-A446-4113F09E8D60}" srcOrd="6" destOrd="0" parTransId="{868AE0D2-BD2F-4905-900E-8B9D25989702}" sibTransId="{94D1C6EC-8B02-4699-861F-D74FD681261C}"/>
    <dgm:cxn modelId="{A6EF1ABB-D61F-4F48-9A0A-CC469F82B6A3}" type="presOf" srcId="{B4BF591C-D0D5-4238-9EFC-54EEB9D0A94A}" destId="{45ADFDED-3EBB-4D09-ADDA-448D334B29FF}" srcOrd="1" destOrd="0" presId="urn:microsoft.com/office/officeart/2005/8/layout/hList7"/>
    <dgm:cxn modelId="{AB44E6BB-64A1-4973-9B59-53F505FFD423}" type="presOf" srcId="{F2A937E7-B1FC-4B27-893B-20DD47FEF5A0}" destId="{1E0A5D79-7D24-4C56-8A2E-90A2E09890AD}" srcOrd="0" destOrd="0" presId="urn:microsoft.com/office/officeart/2005/8/layout/hList7"/>
    <dgm:cxn modelId="{39B2E0C4-A727-47F9-9315-B007416579C1}" type="presOf" srcId="{FFC24F2B-61DF-4124-A286-6E084EC14457}" destId="{D1C56625-98CE-45C4-BC55-F127E2B9BC12}" srcOrd="0" destOrd="0" presId="urn:microsoft.com/office/officeart/2005/8/layout/hList7"/>
    <dgm:cxn modelId="{B0BBB9CF-813F-4AF3-8F02-D3D5FDDA06C8}" type="presOf" srcId="{33DB114F-488B-485A-AD7F-98B6425C22CA}" destId="{6FE08B18-12E8-4B85-8681-28664D7454C4}" srcOrd="0" destOrd="0" presId="urn:microsoft.com/office/officeart/2005/8/layout/hList7"/>
    <dgm:cxn modelId="{17BFFED6-9EF3-4CE7-AAA2-3C987F5C6758}" type="presOf" srcId="{FFC24F2B-61DF-4124-A286-6E084EC14457}" destId="{610AE07A-4BEC-4D74-84F3-C1E62FC751BA}" srcOrd="1" destOrd="0" presId="urn:microsoft.com/office/officeart/2005/8/layout/hList7"/>
    <dgm:cxn modelId="{81B387E0-557A-45F0-ADAC-7D4238F247C1}" type="presOf" srcId="{D99A4968-F01B-46A5-A446-4113F09E8D60}" destId="{D10FD72F-99AA-4C07-89BF-BB8CA1A4C4CD}" srcOrd="1" destOrd="0" presId="urn:microsoft.com/office/officeart/2005/8/layout/hList7"/>
    <dgm:cxn modelId="{12E28CEE-CA0F-4CA5-86D8-E4743994509A}" srcId="{F9E7097A-C4C1-4D41-A344-9A8D3DEFDC32}" destId="{FFC24F2B-61DF-4124-A286-6E084EC14457}" srcOrd="5" destOrd="0" parTransId="{FBC1FC8F-3CF3-4876-885C-820A49B93D31}" sibTransId="{2BFC4CBD-220D-4356-9F73-036894B17AA2}"/>
    <dgm:cxn modelId="{56410AEF-A0B0-4BB2-9020-33D552B542E4}" type="presOf" srcId="{EBDF1419-BC4E-4F94-8C85-2AF7DA563153}" destId="{D162FB0C-A2EF-43F7-8504-00FCC7078695}" srcOrd="0" destOrd="0" presId="urn:microsoft.com/office/officeart/2005/8/layout/hList7"/>
    <dgm:cxn modelId="{170582F2-C0C9-4EC7-AFF1-A7782CD3C87A}" srcId="{F9E7097A-C4C1-4D41-A344-9A8D3DEFDC32}" destId="{986D6365-C743-4DC3-A91E-81889A0816A3}" srcOrd="3" destOrd="0" parTransId="{C115E5C6-C6C4-4AD3-8357-7F1C19FA2E92}" sibTransId="{163A6977-7931-4155-A817-1CC6B3978BDB}"/>
    <dgm:cxn modelId="{F6A43BF4-32D0-4DCC-883A-4D83E0EB39EA}" type="presOf" srcId="{1C19A1A6-0A9B-4433-A5F9-EA52D472C469}" destId="{4D6D9A8C-9CA3-4B28-91E9-BAE34BDCCC5E}" srcOrd="0" destOrd="0" presId="urn:microsoft.com/office/officeart/2005/8/layout/hList7"/>
    <dgm:cxn modelId="{9B6BB8F9-C019-4E0D-AA9E-DC46D6443306}" srcId="{F9E7097A-C4C1-4D41-A344-9A8D3DEFDC32}" destId="{81EE8060-47D9-494E-96B7-0B173C40EC0E}" srcOrd="7" destOrd="0" parTransId="{1593410D-4155-42E6-84B3-4808BD883E92}" sibTransId="{0982E130-8746-4D71-8F6D-99CC449955F5}"/>
    <dgm:cxn modelId="{2F2FB6B5-E3CA-4A67-87D2-DB4FA7AF6769}" type="presParOf" srcId="{AF0E5272-2BA9-4D67-ADCC-959EDB96EC9A}" destId="{9CCE8D7A-687D-40F1-B50A-27D19ECB5CE6}" srcOrd="0" destOrd="0" presId="urn:microsoft.com/office/officeart/2005/8/layout/hList7"/>
    <dgm:cxn modelId="{008D9FC6-C1D0-4397-8BC8-F5039503833B}" type="presParOf" srcId="{AF0E5272-2BA9-4D67-ADCC-959EDB96EC9A}" destId="{FB3A22C6-904D-4B84-897D-20E23AE52895}" srcOrd="1" destOrd="0" presId="urn:microsoft.com/office/officeart/2005/8/layout/hList7"/>
    <dgm:cxn modelId="{8B0080A4-28CE-45B2-9D5C-6847D6793CDA}" type="presParOf" srcId="{FB3A22C6-904D-4B84-897D-20E23AE52895}" destId="{2559E74D-E707-475F-8DEA-86F01C3AD39E}" srcOrd="0" destOrd="0" presId="urn:microsoft.com/office/officeart/2005/8/layout/hList7"/>
    <dgm:cxn modelId="{EA320D5F-20A9-44C5-BC73-7E9EA0680AF8}" type="presParOf" srcId="{2559E74D-E707-475F-8DEA-86F01C3AD39E}" destId="{6FE08B18-12E8-4B85-8681-28664D7454C4}" srcOrd="0" destOrd="0" presId="urn:microsoft.com/office/officeart/2005/8/layout/hList7"/>
    <dgm:cxn modelId="{F517E67F-7120-49A6-BBE9-7F0F12F27F39}" type="presParOf" srcId="{2559E74D-E707-475F-8DEA-86F01C3AD39E}" destId="{0A9B00CA-6E40-4E5B-BB9C-E2903A00A355}" srcOrd="1" destOrd="0" presId="urn:microsoft.com/office/officeart/2005/8/layout/hList7"/>
    <dgm:cxn modelId="{1A5BEE42-27BE-4A20-9590-A9E8F578F714}" type="presParOf" srcId="{2559E74D-E707-475F-8DEA-86F01C3AD39E}" destId="{C2EC719A-BD65-4E40-802C-529BA25EB2DE}" srcOrd="2" destOrd="0" presId="urn:microsoft.com/office/officeart/2005/8/layout/hList7"/>
    <dgm:cxn modelId="{6BB8A6DD-FE18-4C6B-91DB-7C4CC45B8045}" type="presParOf" srcId="{2559E74D-E707-475F-8DEA-86F01C3AD39E}" destId="{3AD09FA0-1728-4F6A-A3C4-111E142DFF9E}" srcOrd="3" destOrd="0" presId="urn:microsoft.com/office/officeart/2005/8/layout/hList7"/>
    <dgm:cxn modelId="{46A88890-E7D0-448A-8F57-82AC126C12C8}" type="presParOf" srcId="{FB3A22C6-904D-4B84-897D-20E23AE52895}" destId="{1E0A5D79-7D24-4C56-8A2E-90A2E09890AD}" srcOrd="1" destOrd="0" presId="urn:microsoft.com/office/officeart/2005/8/layout/hList7"/>
    <dgm:cxn modelId="{167F38DA-5504-4315-AAAC-F36C377CDB2B}" type="presParOf" srcId="{FB3A22C6-904D-4B84-897D-20E23AE52895}" destId="{892E28AD-A7F3-40DC-85E1-8E0B23EBC8DE}" srcOrd="2" destOrd="0" presId="urn:microsoft.com/office/officeart/2005/8/layout/hList7"/>
    <dgm:cxn modelId="{50B80177-C2AA-4B6C-8E8E-5D5C63ECEEDF}" type="presParOf" srcId="{892E28AD-A7F3-40DC-85E1-8E0B23EBC8DE}" destId="{EEB2187C-27D3-41B7-AABA-5642D063E89B}" srcOrd="0" destOrd="0" presId="urn:microsoft.com/office/officeart/2005/8/layout/hList7"/>
    <dgm:cxn modelId="{EC50477F-02AA-4363-9B6B-B824E9E3A0DE}" type="presParOf" srcId="{892E28AD-A7F3-40DC-85E1-8E0B23EBC8DE}" destId="{45E3BE8F-78F4-40B8-B56B-D29B8F34DEB2}" srcOrd="1" destOrd="0" presId="urn:microsoft.com/office/officeart/2005/8/layout/hList7"/>
    <dgm:cxn modelId="{01D33C40-A711-416B-9066-113FC8BA2C70}" type="presParOf" srcId="{892E28AD-A7F3-40DC-85E1-8E0B23EBC8DE}" destId="{ED2043DF-77E1-4F9A-AB27-A82D3D0CA76E}" srcOrd="2" destOrd="0" presId="urn:microsoft.com/office/officeart/2005/8/layout/hList7"/>
    <dgm:cxn modelId="{9F17588A-1BFF-4F94-B009-53FCF813C8E5}" type="presParOf" srcId="{892E28AD-A7F3-40DC-85E1-8E0B23EBC8DE}" destId="{B6AE7565-B6A9-4FCA-A530-F99AB897FF6E}" srcOrd="3" destOrd="0" presId="urn:microsoft.com/office/officeart/2005/8/layout/hList7"/>
    <dgm:cxn modelId="{6FF8BD73-E55D-4105-98C5-6A477F36B25E}" type="presParOf" srcId="{FB3A22C6-904D-4B84-897D-20E23AE52895}" destId="{1729916C-0451-4BC3-88D7-3731E0677A35}" srcOrd="3" destOrd="0" presId="urn:microsoft.com/office/officeart/2005/8/layout/hList7"/>
    <dgm:cxn modelId="{693BB9E0-2E62-4E5C-BE43-713BA60A2258}" type="presParOf" srcId="{FB3A22C6-904D-4B84-897D-20E23AE52895}" destId="{DE62BFE4-7E62-4676-8798-1BA7963B8059}" srcOrd="4" destOrd="0" presId="urn:microsoft.com/office/officeart/2005/8/layout/hList7"/>
    <dgm:cxn modelId="{E72590BE-9779-4B17-92BB-B4F6381BCB44}" type="presParOf" srcId="{DE62BFE4-7E62-4676-8798-1BA7963B8059}" destId="{8E79A3C8-967B-47D6-A519-EBA27F52C697}" srcOrd="0" destOrd="0" presId="urn:microsoft.com/office/officeart/2005/8/layout/hList7"/>
    <dgm:cxn modelId="{39188779-38BB-4520-B5B5-34583AC3E41F}" type="presParOf" srcId="{DE62BFE4-7E62-4676-8798-1BA7963B8059}" destId="{45ADFDED-3EBB-4D09-ADDA-448D334B29FF}" srcOrd="1" destOrd="0" presId="urn:microsoft.com/office/officeart/2005/8/layout/hList7"/>
    <dgm:cxn modelId="{279B100B-33A0-4F00-B924-B28436368207}" type="presParOf" srcId="{DE62BFE4-7E62-4676-8798-1BA7963B8059}" destId="{3A3680CC-BC8F-41E7-9610-0E858FFBC4A6}" srcOrd="2" destOrd="0" presId="urn:microsoft.com/office/officeart/2005/8/layout/hList7"/>
    <dgm:cxn modelId="{EA656888-30D2-4E4D-9DE1-09EC40E2C962}" type="presParOf" srcId="{DE62BFE4-7E62-4676-8798-1BA7963B8059}" destId="{339FDADD-6149-4B8F-BC86-397F7B255047}" srcOrd="3" destOrd="0" presId="urn:microsoft.com/office/officeart/2005/8/layout/hList7"/>
    <dgm:cxn modelId="{FF508F09-810A-4055-A17F-9C4D049C658B}" type="presParOf" srcId="{FB3A22C6-904D-4B84-897D-20E23AE52895}" destId="{D162FB0C-A2EF-43F7-8504-00FCC7078695}" srcOrd="5" destOrd="0" presId="urn:microsoft.com/office/officeart/2005/8/layout/hList7"/>
    <dgm:cxn modelId="{7CA1662E-EB83-49BB-A691-B1C750CEE751}" type="presParOf" srcId="{FB3A22C6-904D-4B84-897D-20E23AE52895}" destId="{B82B5459-0D48-4B25-B12A-05A8D7525800}" srcOrd="6" destOrd="0" presId="urn:microsoft.com/office/officeart/2005/8/layout/hList7"/>
    <dgm:cxn modelId="{2B01FA98-28AE-4817-BC37-9D89E73F645C}" type="presParOf" srcId="{B82B5459-0D48-4B25-B12A-05A8D7525800}" destId="{9B54412F-A2A6-4605-9B60-D96452C192CC}" srcOrd="0" destOrd="0" presId="urn:microsoft.com/office/officeart/2005/8/layout/hList7"/>
    <dgm:cxn modelId="{9AB25202-F9D3-4E0D-B7B2-016695545551}" type="presParOf" srcId="{B82B5459-0D48-4B25-B12A-05A8D7525800}" destId="{AF8D6CFE-CE3B-4733-A8EF-983DDDEBE0BB}" srcOrd="1" destOrd="0" presId="urn:microsoft.com/office/officeart/2005/8/layout/hList7"/>
    <dgm:cxn modelId="{3787F777-E9B4-4F51-B95A-8EAC506B6154}" type="presParOf" srcId="{B82B5459-0D48-4B25-B12A-05A8D7525800}" destId="{219073E1-2ACB-4687-8F49-C6AB48C81766}" srcOrd="2" destOrd="0" presId="urn:microsoft.com/office/officeart/2005/8/layout/hList7"/>
    <dgm:cxn modelId="{BEE7E558-CC4A-4409-A3A8-E00468F8EB77}" type="presParOf" srcId="{B82B5459-0D48-4B25-B12A-05A8D7525800}" destId="{8C5D83DD-7FD0-44B9-82BC-0FE373FEEC65}" srcOrd="3" destOrd="0" presId="urn:microsoft.com/office/officeart/2005/8/layout/hList7"/>
    <dgm:cxn modelId="{A94C6E49-349C-4AC4-B0A4-617DED926F72}" type="presParOf" srcId="{FB3A22C6-904D-4B84-897D-20E23AE52895}" destId="{CE6CA46B-8A26-4711-9425-644FF950FD8C}" srcOrd="7" destOrd="0" presId="urn:microsoft.com/office/officeart/2005/8/layout/hList7"/>
    <dgm:cxn modelId="{0307B770-9F00-4BF1-BF06-665B70EF8908}" type="presParOf" srcId="{FB3A22C6-904D-4B84-897D-20E23AE52895}" destId="{7C252FB2-03A3-490E-84B8-BDBC920DC5FE}" srcOrd="8" destOrd="0" presId="urn:microsoft.com/office/officeart/2005/8/layout/hList7"/>
    <dgm:cxn modelId="{A624450F-F6F5-4612-8D95-D7EA49909463}" type="presParOf" srcId="{7C252FB2-03A3-490E-84B8-BDBC920DC5FE}" destId="{92734880-9E1C-4A43-A37A-F08C3C7D2D31}" srcOrd="0" destOrd="0" presId="urn:microsoft.com/office/officeart/2005/8/layout/hList7"/>
    <dgm:cxn modelId="{09A36B3C-8A6B-4EFF-8B68-403F7B16D862}" type="presParOf" srcId="{7C252FB2-03A3-490E-84B8-BDBC920DC5FE}" destId="{AF435826-6994-4A4E-98DE-DFC551969AD8}" srcOrd="1" destOrd="0" presId="urn:microsoft.com/office/officeart/2005/8/layout/hList7"/>
    <dgm:cxn modelId="{21E344C6-2FF9-4701-8858-04AC38211DBD}" type="presParOf" srcId="{7C252FB2-03A3-490E-84B8-BDBC920DC5FE}" destId="{921CC9B5-4478-4ADA-BC29-5E8E86703BE2}" srcOrd="2" destOrd="0" presId="urn:microsoft.com/office/officeart/2005/8/layout/hList7"/>
    <dgm:cxn modelId="{FFAF4028-9186-4983-A9EB-D98187834B54}" type="presParOf" srcId="{7C252FB2-03A3-490E-84B8-BDBC920DC5FE}" destId="{3575DDB7-3F75-45B8-8097-0B16D5A533EC}" srcOrd="3" destOrd="0" presId="urn:microsoft.com/office/officeart/2005/8/layout/hList7"/>
    <dgm:cxn modelId="{53CA8D4E-713A-477C-9E77-B154C2B2D4CF}" type="presParOf" srcId="{FB3A22C6-904D-4B84-897D-20E23AE52895}" destId="{4D6D9A8C-9CA3-4B28-91E9-BAE34BDCCC5E}" srcOrd="9" destOrd="0" presId="urn:microsoft.com/office/officeart/2005/8/layout/hList7"/>
    <dgm:cxn modelId="{0754375A-A6AC-4709-B42D-5F613216CC79}" type="presParOf" srcId="{FB3A22C6-904D-4B84-897D-20E23AE52895}" destId="{8F9AF873-C941-4F83-9588-785854FDA815}" srcOrd="10" destOrd="0" presId="urn:microsoft.com/office/officeart/2005/8/layout/hList7"/>
    <dgm:cxn modelId="{E6218C8A-3202-440A-8347-F064C1ED5C04}" type="presParOf" srcId="{8F9AF873-C941-4F83-9588-785854FDA815}" destId="{D1C56625-98CE-45C4-BC55-F127E2B9BC12}" srcOrd="0" destOrd="0" presId="urn:microsoft.com/office/officeart/2005/8/layout/hList7"/>
    <dgm:cxn modelId="{7F1A9AF7-8672-4BB8-ADB7-B05FF7D749D0}" type="presParOf" srcId="{8F9AF873-C941-4F83-9588-785854FDA815}" destId="{610AE07A-4BEC-4D74-84F3-C1E62FC751BA}" srcOrd="1" destOrd="0" presId="urn:microsoft.com/office/officeart/2005/8/layout/hList7"/>
    <dgm:cxn modelId="{7DEAD9B0-3BAD-421C-AA55-F28DF5C99FC9}" type="presParOf" srcId="{8F9AF873-C941-4F83-9588-785854FDA815}" destId="{B4B5DCC4-7792-48FA-B152-1C9870F95F7D}" srcOrd="2" destOrd="0" presId="urn:microsoft.com/office/officeart/2005/8/layout/hList7"/>
    <dgm:cxn modelId="{E662AEAE-51C2-4461-843B-B6D4447E6CB1}" type="presParOf" srcId="{8F9AF873-C941-4F83-9588-785854FDA815}" destId="{91D2F01E-1169-427D-9376-160DC3B1722D}" srcOrd="3" destOrd="0" presId="urn:microsoft.com/office/officeart/2005/8/layout/hList7"/>
    <dgm:cxn modelId="{8A0CE731-FEEF-4BD2-91F1-7F34CCD4DDB8}" type="presParOf" srcId="{FB3A22C6-904D-4B84-897D-20E23AE52895}" destId="{CFD1349F-CE36-4254-BD63-1B641ACEF821}" srcOrd="11" destOrd="0" presId="urn:microsoft.com/office/officeart/2005/8/layout/hList7"/>
    <dgm:cxn modelId="{2F91286A-9EFB-46FE-8405-5D653E29E4B5}" type="presParOf" srcId="{FB3A22C6-904D-4B84-897D-20E23AE52895}" destId="{F33B2F6C-9DFB-4728-9837-DAB85CE36F59}" srcOrd="12" destOrd="0" presId="urn:microsoft.com/office/officeart/2005/8/layout/hList7"/>
    <dgm:cxn modelId="{18B11ACB-B5E0-4109-A865-9CD1B758364D}" type="presParOf" srcId="{F33B2F6C-9DFB-4728-9837-DAB85CE36F59}" destId="{9810F75A-F179-430F-9417-23044BA730C0}" srcOrd="0" destOrd="0" presId="urn:microsoft.com/office/officeart/2005/8/layout/hList7"/>
    <dgm:cxn modelId="{67F1B0A7-7987-47C6-A268-27992E8544F4}" type="presParOf" srcId="{F33B2F6C-9DFB-4728-9837-DAB85CE36F59}" destId="{D10FD72F-99AA-4C07-89BF-BB8CA1A4C4CD}" srcOrd="1" destOrd="0" presId="urn:microsoft.com/office/officeart/2005/8/layout/hList7"/>
    <dgm:cxn modelId="{569B7472-3FD2-4D12-B27A-65F838E9CEA8}" type="presParOf" srcId="{F33B2F6C-9DFB-4728-9837-DAB85CE36F59}" destId="{3555ACA0-48F3-4472-8246-973F614B6637}" srcOrd="2" destOrd="0" presId="urn:microsoft.com/office/officeart/2005/8/layout/hList7"/>
    <dgm:cxn modelId="{7250A630-D80D-43B4-B338-5E338C0AC708}" type="presParOf" srcId="{F33B2F6C-9DFB-4728-9837-DAB85CE36F59}" destId="{ACBE4BAF-05F2-4C27-A61E-60C43F33CDCD}" srcOrd="3" destOrd="0" presId="urn:microsoft.com/office/officeart/2005/8/layout/hList7"/>
    <dgm:cxn modelId="{A9A7E70B-DBBD-48BA-9510-41C1343891F2}" type="presParOf" srcId="{FB3A22C6-904D-4B84-897D-20E23AE52895}" destId="{3008D5CD-2D6F-4873-878B-B42550C8EA29}" srcOrd="13" destOrd="0" presId="urn:microsoft.com/office/officeart/2005/8/layout/hList7"/>
    <dgm:cxn modelId="{E77E03D0-4710-4934-8244-25511201022A}" type="presParOf" srcId="{FB3A22C6-904D-4B84-897D-20E23AE52895}" destId="{864550D4-AA5B-4E6F-A614-D6E32A661E35}" srcOrd="14" destOrd="0" presId="urn:microsoft.com/office/officeart/2005/8/layout/hList7"/>
    <dgm:cxn modelId="{A1FF35C4-D273-40F0-A4A3-D028A3883898}" type="presParOf" srcId="{864550D4-AA5B-4E6F-A614-D6E32A661E35}" destId="{68684347-96D0-4BC6-84D0-82105D4039B8}" srcOrd="0" destOrd="0" presId="urn:microsoft.com/office/officeart/2005/8/layout/hList7"/>
    <dgm:cxn modelId="{515BCBD0-9C9E-49D2-A4B3-E59EAE526AC2}" type="presParOf" srcId="{864550D4-AA5B-4E6F-A614-D6E32A661E35}" destId="{B26B5FC3-7FFC-4748-969B-F8E4A61ED212}" srcOrd="1" destOrd="0" presId="urn:microsoft.com/office/officeart/2005/8/layout/hList7"/>
    <dgm:cxn modelId="{91FE51CF-DAAF-44EE-BDCC-CC4DFA703A26}" type="presParOf" srcId="{864550D4-AA5B-4E6F-A614-D6E32A661E35}" destId="{52099BA9-584F-4358-8BC2-5B9B5BF581F2}" srcOrd="2" destOrd="0" presId="urn:microsoft.com/office/officeart/2005/8/layout/hList7"/>
    <dgm:cxn modelId="{ED7CD16A-C47F-4FD6-9AB0-E372790AFBE7}" type="presParOf" srcId="{864550D4-AA5B-4E6F-A614-D6E32A661E35}" destId="{76893F31-4800-43CA-B854-1DE9004C4A39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9E7097A-C4C1-4D41-A344-9A8D3DEFDC32}" type="doc">
      <dgm:prSet loTypeId="urn:microsoft.com/office/officeart/2005/8/layout/hList7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A"/>
        </a:p>
      </dgm:t>
    </dgm:pt>
    <dgm:pt modelId="{33DB114F-488B-485A-AD7F-98B6425C22CA}">
      <dgm:prSet phldrT="[Text]"/>
      <dgm:spPr/>
      <dgm:t>
        <a:bodyPr/>
        <a:lstStyle/>
        <a:p>
          <a:r>
            <a:rPr lang="en-US" dirty="0"/>
            <a:t>Plan</a:t>
          </a:r>
          <a:endParaRPr lang="en-CA" dirty="0"/>
        </a:p>
      </dgm:t>
    </dgm:pt>
    <dgm:pt modelId="{AFC88CFE-6775-4087-B990-A7E1E24F8504}" type="parTrans" cxnId="{24609E20-ED05-46EF-9B84-2C6346F15CEB}">
      <dgm:prSet/>
      <dgm:spPr/>
      <dgm:t>
        <a:bodyPr/>
        <a:lstStyle/>
        <a:p>
          <a:endParaRPr lang="en-CA"/>
        </a:p>
      </dgm:t>
    </dgm:pt>
    <dgm:pt modelId="{F2A937E7-B1FC-4B27-893B-20DD47FEF5A0}" type="sibTrans" cxnId="{24609E20-ED05-46EF-9B84-2C6346F15CEB}">
      <dgm:prSet/>
      <dgm:spPr/>
      <dgm:t>
        <a:bodyPr/>
        <a:lstStyle/>
        <a:p>
          <a:endParaRPr lang="en-CA"/>
        </a:p>
      </dgm:t>
    </dgm:pt>
    <dgm:pt modelId="{114DC450-D796-4D9B-AAE7-675E152E3BDC}">
      <dgm:prSet phldrT="[Text]"/>
      <dgm:spPr/>
      <dgm:t>
        <a:bodyPr/>
        <a:lstStyle/>
        <a:p>
          <a:r>
            <a:rPr lang="en-US" dirty="0"/>
            <a:t>Recruit</a:t>
          </a:r>
          <a:endParaRPr lang="en-CA" dirty="0"/>
        </a:p>
      </dgm:t>
    </dgm:pt>
    <dgm:pt modelId="{D3F2C84F-155A-4F69-AF15-607461141C3C}" type="parTrans" cxnId="{68B1600D-D315-41FF-8F86-D7EC1CC7C44A}">
      <dgm:prSet/>
      <dgm:spPr/>
      <dgm:t>
        <a:bodyPr/>
        <a:lstStyle/>
        <a:p>
          <a:endParaRPr lang="en-CA"/>
        </a:p>
      </dgm:t>
    </dgm:pt>
    <dgm:pt modelId="{F8D8906C-28D4-456E-92D2-7F8694EE48FD}" type="sibTrans" cxnId="{68B1600D-D315-41FF-8F86-D7EC1CC7C44A}">
      <dgm:prSet/>
      <dgm:spPr/>
      <dgm:t>
        <a:bodyPr/>
        <a:lstStyle/>
        <a:p>
          <a:endParaRPr lang="en-CA"/>
        </a:p>
      </dgm:t>
    </dgm:pt>
    <dgm:pt modelId="{B4BF591C-D0D5-4238-9EFC-54EEB9D0A94A}">
      <dgm:prSet phldrT="[Text]"/>
      <dgm:spPr/>
      <dgm:t>
        <a:bodyPr/>
        <a:lstStyle/>
        <a:p>
          <a:r>
            <a:rPr lang="en-US" dirty="0"/>
            <a:t>Hire</a:t>
          </a:r>
          <a:endParaRPr lang="en-CA" dirty="0"/>
        </a:p>
      </dgm:t>
    </dgm:pt>
    <dgm:pt modelId="{F27DECEB-4A1F-4352-9518-B259CACB3A8D}" type="parTrans" cxnId="{6F582F5A-16BE-48AF-8232-3A4D0E183D1A}">
      <dgm:prSet/>
      <dgm:spPr/>
      <dgm:t>
        <a:bodyPr/>
        <a:lstStyle/>
        <a:p>
          <a:endParaRPr lang="en-CA"/>
        </a:p>
      </dgm:t>
    </dgm:pt>
    <dgm:pt modelId="{EBDF1419-BC4E-4F94-8C85-2AF7DA563153}" type="sibTrans" cxnId="{6F582F5A-16BE-48AF-8232-3A4D0E183D1A}">
      <dgm:prSet/>
      <dgm:spPr/>
      <dgm:t>
        <a:bodyPr/>
        <a:lstStyle/>
        <a:p>
          <a:endParaRPr lang="en-CA"/>
        </a:p>
      </dgm:t>
    </dgm:pt>
    <dgm:pt modelId="{986D6365-C743-4DC3-A91E-81889A0816A3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/>
            <a:t>Orient</a:t>
          </a:r>
          <a:endParaRPr lang="en-CA" dirty="0"/>
        </a:p>
      </dgm:t>
    </dgm:pt>
    <dgm:pt modelId="{C115E5C6-C6C4-4AD3-8357-7F1C19FA2E92}" type="parTrans" cxnId="{170582F2-C0C9-4EC7-AFF1-A7782CD3C87A}">
      <dgm:prSet/>
      <dgm:spPr/>
      <dgm:t>
        <a:bodyPr/>
        <a:lstStyle/>
        <a:p>
          <a:endParaRPr lang="en-CA"/>
        </a:p>
      </dgm:t>
    </dgm:pt>
    <dgm:pt modelId="{163A6977-7931-4155-A817-1CC6B3978BDB}" type="sibTrans" cxnId="{170582F2-C0C9-4EC7-AFF1-A7782CD3C87A}">
      <dgm:prSet/>
      <dgm:spPr/>
      <dgm:t>
        <a:bodyPr/>
        <a:lstStyle/>
        <a:p>
          <a:endParaRPr lang="en-CA"/>
        </a:p>
      </dgm:t>
    </dgm:pt>
    <dgm:pt modelId="{7B9BCC7D-7970-4DDD-812E-D26783928ABF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/>
            <a:t>Train</a:t>
          </a:r>
          <a:endParaRPr lang="en-CA" dirty="0"/>
        </a:p>
      </dgm:t>
    </dgm:pt>
    <dgm:pt modelId="{422E472B-7D56-413F-BCE1-053D2D513C00}" type="parTrans" cxnId="{DF899303-0206-42F4-BB92-3C13BF6C148C}">
      <dgm:prSet/>
      <dgm:spPr/>
      <dgm:t>
        <a:bodyPr/>
        <a:lstStyle/>
        <a:p>
          <a:endParaRPr lang="en-CA"/>
        </a:p>
      </dgm:t>
    </dgm:pt>
    <dgm:pt modelId="{1C19A1A6-0A9B-4433-A5F9-EA52D472C469}" type="sibTrans" cxnId="{DF899303-0206-42F4-BB92-3C13BF6C148C}">
      <dgm:prSet/>
      <dgm:spPr/>
      <dgm:t>
        <a:bodyPr/>
        <a:lstStyle/>
        <a:p>
          <a:endParaRPr lang="en-CA"/>
        </a:p>
      </dgm:t>
    </dgm:pt>
    <dgm:pt modelId="{FFC24F2B-61DF-4124-A286-6E084EC14457}">
      <dgm:prSet phldrT="[Text]"/>
      <dgm:spPr>
        <a:solidFill>
          <a:srgbClr val="C00000"/>
        </a:solidFill>
      </dgm:spPr>
      <dgm:t>
        <a:bodyPr/>
        <a:lstStyle/>
        <a:p>
          <a:r>
            <a:rPr lang="en-US" dirty="0"/>
            <a:t>Evaluate</a:t>
          </a:r>
          <a:endParaRPr lang="en-CA" dirty="0"/>
        </a:p>
      </dgm:t>
    </dgm:pt>
    <dgm:pt modelId="{FBC1FC8F-3CF3-4876-885C-820A49B93D31}" type="parTrans" cxnId="{12E28CEE-CA0F-4CA5-86D8-E4743994509A}">
      <dgm:prSet/>
      <dgm:spPr/>
      <dgm:t>
        <a:bodyPr/>
        <a:lstStyle/>
        <a:p>
          <a:endParaRPr lang="en-CA"/>
        </a:p>
      </dgm:t>
    </dgm:pt>
    <dgm:pt modelId="{2BFC4CBD-220D-4356-9F73-036894B17AA2}" type="sibTrans" cxnId="{12E28CEE-CA0F-4CA5-86D8-E4743994509A}">
      <dgm:prSet/>
      <dgm:spPr/>
      <dgm:t>
        <a:bodyPr/>
        <a:lstStyle/>
        <a:p>
          <a:endParaRPr lang="en-CA"/>
        </a:p>
      </dgm:t>
    </dgm:pt>
    <dgm:pt modelId="{D99A4968-F01B-46A5-A446-4113F09E8D60}">
      <dgm:prSet phldrT="[Text]"/>
      <dgm:spPr/>
      <dgm:t>
        <a:bodyPr/>
        <a:lstStyle/>
        <a:p>
          <a:r>
            <a:rPr lang="en-US" dirty="0"/>
            <a:t>Develop</a:t>
          </a:r>
          <a:endParaRPr lang="en-CA" dirty="0"/>
        </a:p>
      </dgm:t>
    </dgm:pt>
    <dgm:pt modelId="{868AE0D2-BD2F-4905-900E-8B9D25989702}" type="parTrans" cxnId="{A4B0E0B3-44CC-4B57-B72F-51AEF629846F}">
      <dgm:prSet/>
      <dgm:spPr/>
      <dgm:t>
        <a:bodyPr/>
        <a:lstStyle/>
        <a:p>
          <a:endParaRPr lang="en-CA"/>
        </a:p>
      </dgm:t>
    </dgm:pt>
    <dgm:pt modelId="{94D1C6EC-8B02-4699-861F-D74FD681261C}" type="sibTrans" cxnId="{A4B0E0B3-44CC-4B57-B72F-51AEF629846F}">
      <dgm:prSet/>
      <dgm:spPr/>
      <dgm:t>
        <a:bodyPr/>
        <a:lstStyle/>
        <a:p>
          <a:endParaRPr lang="en-CA"/>
        </a:p>
      </dgm:t>
    </dgm:pt>
    <dgm:pt modelId="{81EE8060-47D9-494E-96B7-0B173C40EC0E}">
      <dgm:prSet phldrT="[Text]"/>
      <dgm:spPr/>
      <dgm:t>
        <a:bodyPr/>
        <a:lstStyle/>
        <a:p>
          <a:r>
            <a:rPr lang="en-US" dirty="0"/>
            <a:t>Depart</a:t>
          </a:r>
          <a:endParaRPr lang="en-CA" dirty="0"/>
        </a:p>
      </dgm:t>
    </dgm:pt>
    <dgm:pt modelId="{1593410D-4155-42E6-84B3-4808BD883E92}" type="parTrans" cxnId="{9B6BB8F9-C019-4E0D-AA9E-DC46D6443306}">
      <dgm:prSet/>
      <dgm:spPr/>
      <dgm:t>
        <a:bodyPr/>
        <a:lstStyle/>
        <a:p>
          <a:endParaRPr lang="en-CA"/>
        </a:p>
      </dgm:t>
    </dgm:pt>
    <dgm:pt modelId="{0982E130-8746-4D71-8F6D-99CC449955F5}" type="sibTrans" cxnId="{9B6BB8F9-C019-4E0D-AA9E-DC46D6443306}">
      <dgm:prSet/>
      <dgm:spPr/>
      <dgm:t>
        <a:bodyPr/>
        <a:lstStyle/>
        <a:p>
          <a:endParaRPr lang="en-CA"/>
        </a:p>
      </dgm:t>
    </dgm:pt>
    <dgm:pt modelId="{AF0E5272-2BA9-4D67-ADCC-959EDB96EC9A}" type="pres">
      <dgm:prSet presAssocID="{F9E7097A-C4C1-4D41-A344-9A8D3DEFDC32}" presName="Name0" presStyleCnt="0">
        <dgm:presLayoutVars>
          <dgm:dir/>
          <dgm:resizeHandles val="exact"/>
        </dgm:presLayoutVars>
      </dgm:prSet>
      <dgm:spPr/>
    </dgm:pt>
    <dgm:pt modelId="{9CCE8D7A-687D-40F1-B50A-27D19ECB5CE6}" type="pres">
      <dgm:prSet presAssocID="{F9E7097A-C4C1-4D41-A344-9A8D3DEFDC32}" presName="fgShape" presStyleLbl="fgShp" presStyleIdx="0" presStyleCnt="1"/>
      <dgm:spPr/>
    </dgm:pt>
    <dgm:pt modelId="{FB3A22C6-904D-4B84-897D-20E23AE52895}" type="pres">
      <dgm:prSet presAssocID="{F9E7097A-C4C1-4D41-A344-9A8D3DEFDC32}" presName="linComp" presStyleCnt="0"/>
      <dgm:spPr/>
    </dgm:pt>
    <dgm:pt modelId="{2559E74D-E707-475F-8DEA-86F01C3AD39E}" type="pres">
      <dgm:prSet presAssocID="{33DB114F-488B-485A-AD7F-98B6425C22CA}" presName="compNode" presStyleCnt="0"/>
      <dgm:spPr/>
    </dgm:pt>
    <dgm:pt modelId="{6FE08B18-12E8-4B85-8681-28664D7454C4}" type="pres">
      <dgm:prSet presAssocID="{33DB114F-488B-485A-AD7F-98B6425C22CA}" presName="bkgdShape" presStyleLbl="node1" presStyleIdx="0" presStyleCnt="8"/>
      <dgm:spPr/>
    </dgm:pt>
    <dgm:pt modelId="{0A9B00CA-6E40-4E5B-BB9C-E2903A00A355}" type="pres">
      <dgm:prSet presAssocID="{33DB114F-488B-485A-AD7F-98B6425C22CA}" presName="nodeTx" presStyleLbl="node1" presStyleIdx="0" presStyleCnt="8">
        <dgm:presLayoutVars>
          <dgm:bulletEnabled val="1"/>
        </dgm:presLayoutVars>
      </dgm:prSet>
      <dgm:spPr/>
    </dgm:pt>
    <dgm:pt modelId="{C2EC719A-BD65-4E40-802C-529BA25EB2DE}" type="pres">
      <dgm:prSet presAssocID="{33DB114F-488B-485A-AD7F-98B6425C22CA}" presName="invisiNode" presStyleLbl="node1" presStyleIdx="0" presStyleCnt="8"/>
      <dgm:spPr/>
    </dgm:pt>
    <dgm:pt modelId="{3AD09FA0-1728-4F6A-A3C4-111E142DFF9E}" type="pres">
      <dgm:prSet presAssocID="{33DB114F-488B-485A-AD7F-98B6425C22CA}" presName="imagNode" presStyleLbl="fgImgPlace1" presStyleIdx="0" presStyleCnt="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ustomer review with solid fill"/>
        </a:ext>
      </dgm:extLst>
    </dgm:pt>
    <dgm:pt modelId="{1E0A5D79-7D24-4C56-8A2E-90A2E09890AD}" type="pres">
      <dgm:prSet presAssocID="{F2A937E7-B1FC-4B27-893B-20DD47FEF5A0}" presName="sibTrans" presStyleLbl="sibTrans2D1" presStyleIdx="0" presStyleCnt="0"/>
      <dgm:spPr/>
    </dgm:pt>
    <dgm:pt modelId="{892E28AD-A7F3-40DC-85E1-8E0B23EBC8DE}" type="pres">
      <dgm:prSet presAssocID="{114DC450-D796-4D9B-AAE7-675E152E3BDC}" presName="compNode" presStyleCnt="0"/>
      <dgm:spPr/>
    </dgm:pt>
    <dgm:pt modelId="{EEB2187C-27D3-41B7-AABA-5642D063E89B}" type="pres">
      <dgm:prSet presAssocID="{114DC450-D796-4D9B-AAE7-675E152E3BDC}" presName="bkgdShape" presStyleLbl="node1" presStyleIdx="1" presStyleCnt="8"/>
      <dgm:spPr/>
    </dgm:pt>
    <dgm:pt modelId="{45E3BE8F-78F4-40B8-B56B-D29B8F34DEB2}" type="pres">
      <dgm:prSet presAssocID="{114DC450-D796-4D9B-AAE7-675E152E3BDC}" presName="nodeTx" presStyleLbl="node1" presStyleIdx="1" presStyleCnt="8">
        <dgm:presLayoutVars>
          <dgm:bulletEnabled val="1"/>
        </dgm:presLayoutVars>
      </dgm:prSet>
      <dgm:spPr/>
    </dgm:pt>
    <dgm:pt modelId="{ED2043DF-77E1-4F9A-AB27-A82D3D0CA76E}" type="pres">
      <dgm:prSet presAssocID="{114DC450-D796-4D9B-AAE7-675E152E3BDC}" presName="invisiNode" presStyleLbl="node1" presStyleIdx="1" presStyleCnt="8"/>
      <dgm:spPr/>
    </dgm:pt>
    <dgm:pt modelId="{B6AE7565-B6A9-4FCA-A530-F99AB897FF6E}" type="pres">
      <dgm:prSet presAssocID="{114DC450-D796-4D9B-AAE7-675E152E3BDC}" presName="imagNode" presStyleLbl="fgImgPlace1" presStyleIdx="1" presStyleCnt="8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oardroom with solid fill"/>
        </a:ext>
      </dgm:extLst>
    </dgm:pt>
    <dgm:pt modelId="{1729916C-0451-4BC3-88D7-3731E0677A35}" type="pres">
      <dgm:prSet presAssocID="{F8D8906C-28D4-456E-92D2-7F8694EE48FD}" presName="sibTrans" presStyleLbl="sibTrans2D1" presStyleIdx="0" presStyleCnt="0"/>
      <dgm:spPr/>
    </dgm:pt>
    <dgm:pt modelId="{DE62BFE4-7E62-4676-8798-1BA7963B8059}" type="pres">
      <dgm:prSet presAssocID="{B4BF591C-D0D5-4238-9EFC-54EEB9D0A94A}" presName="compNode" presStyleCnt="0"/>
      <dgm:spPr/>
    </dgm:pt>
    <dgm:pt modelId="{8E79A3C8-967B-47D6-A519-EBA27F52C697}" type="pres">
      <dgm:prSet presAssocID="{B4BF591C-D0D5-4238-9EFC-54EEB9D0A94A}" presName="bkgdShape" presStyleLbl="node1" presStyleIdx="2" presStyleCnt="8"/>
      <dgm:spPr/>
    </dgm:pt>
    <dgm:pt modelId="{45ADFDED-3EBB-4D09-ADDA-448D334B29FF}" type="pres">
      <dgm:prSet presAssocID="{B4BF591C-D0D5-4238-9EFC-54EEB9D0A94A}" presName="nodeTx" presStyleLbl="node1" presStyleIdx="2" presStyleCnt="8">
        <dgm:presLayoutVars>
          <dgm:bulletEnabled val="1"/>
        </dgm:presLayoutVars>
      </dgm:prSet>
      <dgm:spPr/>
    </dgm:pt>
    <dgm:pt modelId="{3A3680CC-BC8F-41E7-9610-0E858FFBC4A6}" type="pres">
      <dgm:prSet presAssocID="{B4BF591C-D0D5-4238-9EFC-54EEB9D0A94A}" presName="invisiNode" presStyleLbl="node1" presStyleIdx="2" presStyleCnt="8"/>
      <dgm:spPr/>
    </dgm:pt>
    <dgm:pt modelId="{339FDADD-6149-4B8F-BC86-397F7B255047}" type="pres">
      <dgm:prSet presAssocID="{B4BF591C-D0D5-4238-9EFC-54EEB9D0A94A}" presName="imagNode" presStyleLbl="fgImgPlace1" presStyleIdx="2" presStyleCnt="8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andshake with solid fill"/>
        </a:ext>
      </dgm:extLst>
    </dgm:pt>
    <dgm:pt modelId="{D162FB0C-A2EF-43F7-8504-00FCC7078695}" type="pres">
      <dgm:prSet presAssocID="{EBDF1419-BC4E-4F94-8C85-2AF7DA563153}" presName="sibTrans" presStyleLbl="sibTrans2D1" presStyleIdx="0" presStyleCnt="0"/>
      <dgm:spPr/>
    </dgm:pt>
    <dgm:pt modelId="{B82B5459-0D48-4B25-B12A-05A8D7525800}" type="pres">
      <dgm:prSet presAssocID="{986D6365-C743-4DC3-A91E-81889A0816A3}" presName="compNode" presStyleCnt="0"/>
      <dgm:spPr/>
    </dgm:pt>
    <dgm:pt modelId="{9B54412F-A2A6-4605-9B60-D96452C192CC}" type="pres">
      <dgm:prSet presAssocID="{986D6365-C743-4DC3-A91E-81889A0816A3}" presName="bkgdShape" presStyleLbl="node1" presStyleIdx="3" presStyleCnt="8"/>
      <dgm:spPr/>
    </dgm:pt>
    <dgm:pt modelId="{AF8D6CFE-CE3B-4733-A8EF-983DDDEBE0BB}" type="pres">
      <dgm:prSet presAssocID="{986D6365-C743-4DC3-A91E-81889A0816A3}" presName="nodeTx" presStyleLbl="node1" presStyleIdx="3" presStyleCnt="8">
        <dgm:presLayoutVars>
          <dgm:bulletEnabled val="1"/>
        </dgm:presLayoutVars>
      </dgm:prSet>
      <dgm:spPr/>
    </dgm:pt>
    <dgm:pt modelId="{219073E1-2ACB-4687-8F49-C6AB48C81766}" type="pres">
      <dgm:prSet presAssocID="{986D6365-C743-4DC3-A91E-81889A0816A3}" presName="invisiNode" presStyleLbl="node1" presStyleIdx="3" presStyleCnt="8"/>
      <dgm:spPr/>
    </dgm:pt>
    <dgm:pt modelId="{8C5D83DD-7FD0-44B9-82BC-0FE373FEEC65}" type="pres">
      <dgm:prSet presAssocID="{986D6365-C743-4DC3-A91E-81889A0816A3}" presName="imagNode" presStyleLbl="fgImgPlace1" presStyleIdx="3" presStyleCnt="8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Inbox Check with solid fill"/>
        </a:ext>
      </dgm:extLst>
    </dgm:pt>
    <dgm:pt modelId="{CE6CA46B-8A26-4711-9425-644FF950FD8C}" type="pres">
      <dgm:prSet presAssocID="{163A6977-7931-4155-A817-1CC6B3978BDB}" presName="sibTrans" presStyleLbl="sibTrans2D1" presStyleIdx="0" presStyleCnt="0"/>
      <dgm:spPr/>
    </dgm:pt>
    <dgm:pt modelId="{7C252FB2-03A3-490E-84B8-BDBC920DC5FE}" type="pres">
      <dgm:prSet presAssocID="{7B9BCC7D-7970-4DDD-812E-D26783928ABF}" presName="compNode" presStyleCnt="0"/>
      <dgm:spPr/>
    </dgm:pt>
    <dgm:pt modelId="{92734880-9E1C-4A43-A37A-F08C3C7D2D31}" type="pres">
      <dgm:prSet presAssocID="{7B9BCC7D-7970-4DDD-812E-D26783928ABF}" presName="bkgdShape" presStyleLbl="node1" presStyleIdx="4" presStyleCnt="8"/>
      <dgm:spPr/>
    </dgm:pt>
    <dgm:pt modelId="{AF435826-6994-4A4E-98DE-DFC551969AD8}" type="pres">
      <dgm:prSet presAssocID="{7B9BCC7D-7970-4DDD-812E-D26783928ABF}" presName="nodeTx" presStyleLbl="node1" presStyleIdx="4" presStyleCnt="8">
        <dgm:presLayoutVars>
          <dgm:bulletEnabled val="1"/>
        </dgm:presLayoutVars>
      </dgm:prSet>
      <dgm:spPr/>
    </dgm:pt>
    <dgm:pt modelId="{921CC9B5-4478-4ADA-BC29-5E8E86703BE2}" type="pres">
      <dgm:prSet presAssocID="{7B9BCC7D-7970-4DDD-812E-D26783928ABF}" presName="invisiNode" presStyleLbl="node1" presStyleIdx="4" presStyleCnt="8"/>
      <dgm:spPr/>
    </dgm:pt>
    <dgm:pt modelId="{3575DDB7-3F75-45B8-8097-0B16D5A533EC}" type="pres">
      <dgm:prSet presAssocID="{7B9BCC7D-7970-4DDD-812E-D26783928ABF}" presName="imagNode" presStyleLbl="fgImgPlace1" presStyleIdx="4" presStyleCnt="8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Questions with solid fill"/>
        </a:ext>
      </dgm:extLst>
    </dgm:pt>
    <dgm:pt modelId="{4D6D9A8C-9CA3-4B28-91E9-BAE34BDCCC5E}" type="pres">
      <dgm:prSet presAssocID="{1C19A1A6-0A9B-4433-A5F9-EA52D472C469}" presName="sibTrans" presStyleLbl="sibTrans2D1" presStyleIdx="0" presStyleCnt="0"/>
      <dgm:spPr/>
    </dgm:pt>
    <dgm:pt modelId="{8F9AF873-C941-4F83-9588-785854FDA815}" type="pres">
      <dgm:prSet presAssocID="{FFC24F2B-61DF-4124-A286-6E084EC14457}" presName="compNode" presStyleCnt="0"/>
      <dgm:spPr/>
    </dgm:pt>
    <dgm:pt modelId="{D1C56625-98CE-45C4-BC55-F127E2B9BC12}" type="pres">
      <dgm:prSet presAssocID="{FFC24F2B-61DF-4124-A286-6E084EC14457}" presName="bkgdShape" presStyleLbl="node1" presStyleIdx="5" presStyleCnt="8"/>
      <dgm:spPr/>
    </dgm:pt>
    <dgm:pt modelId="{610AE07A-4BEC-4D74-84F3-C1E62FC751BA}" type="pres">
      <dgm:prSet presAssocID="{FFC24F2B-61DF-4124-A286-6E084EC14457}" presName="nodeTx" presStyleLbl="node1" presStyleIdx="5" presStyleCnt="8">
        <dgm:presLayoutVars>
          <dgm:bulletEnabled val="1"/>
        </dgm:presLayoutVars>
      </dgm:prSet>
      <dgm:spPr/>
    </dgm:pt>
    <dgm:pt modelId="{B4B5DCC4-7792-48FA-B152-1C9870F95F7D}" type="pres">
      <dgm:prSet presAssocID="{FFC24F2B-61DF-4124-A286-6E084EC14457}" presName="invisiNode" presStyleLbl="node1" presStyleIdx="5" presStyleCnt="8"/>
      <dgm:spPr/>
    </dgm:pt>
    <dgm:pt modelId="{91D2F01E-1169-427D-9376-160DC3B1722D}" type="pres">
      <dgm:prSet presAssocID="{FFC24F2B-61DF-4124-A286-6E084EC14457}" presName="imagNode" presStyleLbl="fgImgPlace1" presStyleIdx="5" presStyleCnt="8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ipboard Checked with solid fill"/>
        </a:ext>
      </dgm:extLst>
    </dgm:pt>
    <dgm:pt modelId="{CFD1349F-CE36-4254-BD63-1B641ACEF821}" type="pres">
      <dgm:prSet presAssocID="{2BFC4CBD-220D-4356-9F73-036894B17AA2}" presName="sibTrans" presStyleLbl="sibTrans2D1" presStyleIdx="0" presStyleCnt="0"/>
      <dgm:spPr/>
    </dgm:pt>
    <dgm:pt modelId="{F33B2F6C-9DFB-4728-9837-DAB85CE36F59}" type="pres">
      <dgm:prSet presAssocID="{D99A4968-F01B-46A5-A446-4113F09E8D60}" presName="compNode" presStyleCnt="0"/>
      <dgm:spPr/>
    </dgm:pt>
    <dgm:pt modelId="{9810F75A-F179-430F-9417-23044BA730C0}" type="pres">
      <dgm:prSet presAssocID="{D99A4968-F01B-46A5-A446-4113F09E8D60}" presName="bkgdShape" presStyleLbl="node1" presStyleIdx="6" presStyleCnt="8"/>
      <dgm:spPr/>
    </dgm:pt>
    <dgm:pt modelId="{D10FD72F-99AA-4C07-89BF-BB8CA1A4C4CD}" type="pres">
      <dgm:prSet presAssocID="{D99A4968-F01B-46A5-A446-4113F09E8D60}" presName="nodeTx" presStyleLbl="node1" presStyleIdx="6" presStyleCnt="8">
        <dgm:presLayoutVars>
          <dgm:bulletEnabled val="1"/>
        </dgm:presLayoutVars>
      </dgm:prSet>
      <dgm:spPr/>
    </dgm:pt>
    <dgm:pt modelId="{3555ACA0-48F3-4472-8246-973F614B6637}" type="pres">
      <dgm:prSet presAssocID="{D99A4968-F01B-46A5-A446-4113F09E8D60}" presName="invisiNode" presStyleLbl="node1" presStyleIdx="6" presStyleCnt="8"/>
      <dgm:spPr/>
    </dgm:pt>
    <dgm:pt modelId="{ACBE4BAF-05F2-4C27-A61E-60C43F33CDCD}" type="pres">
      <dgm:prSet presAssocID="{D99A4968-F01B-46A5-A446-4113F09E8D60}" presName="imagNode" presStyleLbl="fgImgPlace1" presStyleIdx="6" presStyleCnt="8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erson with idea with solid fill"/>
        </a:ext>
      </dgm:extLst>
    </dgm:pt>
    <dgm:pt modelId="{3008D5CD-2D6F-4873-878B-B42550C8EA29}" type="pres">
      <dgm:prSet presAssocID="{94D1C6EC-8B02-4699-861F-D74FD681261C}" presName="sibTrans" presStyleLbl="sibTrans2D1" presStyleIdx="0" presStyleCnt="0"/>
      <dgm:spPr/>
    </dgm:pt>
    <dgm:pt modelId="{864550D4-AA5B-4E6F-A614-D6E32A661E35}" type="pres">
      <dgm:prSet presAssocID="{81EE8060-47D9-494E-96B7-0B173C40EC0E}" presName="compNode" presStyleCnt="0"/>
      <dgm:spPr/>
    </dgm:pt>
    <dgm:pt modelId="{68684347-96D0-4BC6-84D0-82105D4039B8}" type="pres">
      <dgm:prSet presAssocID="{81EE8060-47D9-494E-96B7-0B173C40EC0E}" presName="bkgdShape" presStyleLbl="node1" presStyleIdx="7" presStyleCnt="8"/>
      <dgm:spPr/>
    </dgm:pt>
    <dgm:pt modelId="{B26B5FC3-7FFC-4748-969B-F8E4A61ED212}" type="pres">
      <dgm:prSet presAssocID="{81EE8060-47D9-494E-96B7-0B173C40EC0E}" presName="nodeTx" presStyleLbl="node1" presStyleIdx="7" presStyleCnt="8">
        <dgm:presLayoutVars>
          <dgm:bulletEnabled val="1"/>
        </dgm:presLayoutVars>
      </dgm:prSet>
      <dgm:spPr/>
    </dgm:pt>
    <dgm:pt modelId="{52099BA9-584F-4358-8BC2-5B9B5BF581F2}" type="pres">
      <dgm:prSet presAssocID="{81EE8060-47D9-494E-96B7-0B173C40EC0E}" presName="invisiNode" presStyleLbl="node1" presStyleIdx="7" presStyleCnt="8"/>
      <dgm:spPr/>
    </dgm:pt>
    <dgm:pt modelId="{76893F31-4800-43CA-B854-1DE9004C4A39}" type="pres">
      <dgm:prSet presAssocID="{81EE8060-47D9-494E-96B7-0B173C40EC0E}" presName="imagNode" presStyleLbl="fgImgPlace1" presStyleIdx="7" presStyleCnt="8"/>
      <dgm:spPr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Wave Gesture with solid fill"/>
        </a:ext>
      </dgm:extLst>
    </dgm:pt>
  </dgm:ptLst>
  <dgm:cxnLst>
    <dgm:cxn modelId="{01795100-3D26-449E-B28E-7C86EDC53745}" type="presOf" srcId="{B4BF591C-D0D5-4238-9EFC-54EEB9D0A94A}" destId="{8E79A3C8-967B-47D6-A519-EBA27F52C697}" srcOrd="0" destOrd="0" presId="urn:microsoft.com/office/officeart/2005/8/layout/hList7"/>
    <dgm:cxn modelId="{ADE5FB01-125F-40D7-A41E-496D793F02C4}" type="presOf" srcId="{114DC450-D796-4D9B-AAE7-675E152E3BDC}" destId="{EEB2187C-27D3-41B7-AABA-5642D063E89B}" srcOrd="0" destOrd="0" presId="urn:microsoft.com/office/officeart/2005/8/layout/hList7"/>
    <dgm:cxn modelId="{DF899303-0206-42F4-BB92-3C13BF6C148C}" srcId="{F9E7097A-C4C1-4D41-A344-9A8D3DEFDC32}" destId="{7B9BCC7D-7970-4DDD-812E-D26783928ABF}" srcOrd="4" destOrd="0" parTransId="{422E472B-7D56-413F-BCE1-053D2D513C00}" sibTransId="{1C19A1A6-0A9B-4433-A5F9-EA52D472C469}"/>
    <dgm:cxn modelId="{8813CD08-EFC6-4836-93B2-528A2DD92D10}" type="presOf" srcId="{81EE8060-47D9-494E-96B7-0B173C40EC0E}" destId="{B26B5FC3-7FFC-4748-969B-F8E4A61ED212}" srcOrd="1" destOrd="0" presId="urn:microsoft.com/office/officeart/2005/8/layout/hList7"/>
    <dgm:cxn modelId="{68B1600D-D315-41FF-8F86-D7EC1CC7C44A}" srcId="{F9E7097A-C4C1-4D41-A344-9A8D3DEFDC32}" destId="{114DC450-D796-4D9B-AAE7-675E152E3BDC}" srcOrd="1" destOrd="0" parTransId="{D3F2C84F-155A-4F69-AF15-607461141C3C}" sibTransId="{F8D8906C-28D4-456E-92D2-7F8694EE48FD}"/>
    <dgm:cxn modelId="{DB624715-198B-4AFB-A019-07E9A07FB66F}" type="presOf" srcId="{163A6977-7931-4155-A817-1CC6B3978BDB}" destId="{CE6CA46B-8A26-4711-9425-644FF950FD8C}" srcOrd="0" destOrd="0" presId="urn:microsoft.com/office/officeart/2005/8/layout/hList7"/>
    <dgm:cxn modelId="{6105AB16-F625-41DB-BE16-710E5F29B7D9}" type="presOf" srcId="{114DC450-D796-4D9B-AAE7-675E152E3BDC}" destId="{45E3BE8F-78F4-40B8-B56B-D29B8F34DEB2}" srcOrd="1" destOrd="0" presId="urn:microsoft.com/office/officeart/2005/8/layout/hList7"/>
    <dgm:cxn modelId="{6B869820-CB2D-4BA2-A089-AD6217B09714}" type="presOf" srcId="{81EE8060-47D9-494E-96B7-0B173C40EC0E}" destId="{68684347-96D0-4BC6-84D0-82105D4039B8}" srcOrd="0" destOrd="0" presId="urn:microsoft.com/office/officeart/2005/8/layout/hList7"/>
    <dgm:cxn modelId="{24609E20-ED05-46EF-9B84-2C6346F15CEB}" srcId="{F9E7097A-C4C1-4D41-A344-9A8D3DEFDC32}" destId="{33DB114F-488B-485A-AD7F-98B6425C22CA}" srcOrd="0" destOrd="0" parTransId="{AFC88CFE-6775-4087-B990-A7E1E24F8504}" sibTransId="{F2A937E7-B1FC-4B27-893B-20DD47FEF5A0}"/>
    <dgm:cxn modelId="{73972639-0888-4EE6-AAB5-AC912CA03260}" type="presOf" srcId="{33DB114F-488B-485A-AD7F-98B6425C22CA}" destId="{0A9B00CA-6E40-4E5B-BB9C-E2903A00A355}" srcOrd="1" destOrd="0" presId="urn:microsoft.com/office/officeart/2005/8/layout/hList7"/>
    <dgm:cxn modelId="{6D7E2E3A-2934-462F-A130-F8275FC05136}" type="presOf" srcId="{94D1C6EC-8B02-4699-861F-D74FD681261C}" destId="{3008D5CD-2D6F-4873-878B-B42550C8EA29}" srcOrd="0" destOrd="0" presId="urn:microsoft.com/office/officeart/2005/8/layout/hList7"/>
    <dgm:cxn modelId="{5F752860-E210-4578-98E2-A4E081467DFB}" type="presOf" srcId="{D99A4968-F01B-46A5-A446-4113F09E8D60}" destId="{9810F75A-F179-430F-9417-23044BA730C0}" srcOrd="0" destOrd="0" presId="urn:microsoft.com/office/officeart/2005/8/layout/hList7"/>
    <dgm:cxn modelId="{25751D45-8A94-49B3-9D5A-A63485F170FA}" type="presOf" srcId="{F9E7097A-C4C1-4D41-A344-9A8D3DEFDC32}" destId="{AF0E5272-2BA9-4D67-ADCC-959EDB96EC9A}" srcOrd="0" destOrd="0" presId="urn:microsoft.com/office/officeart/2005/8/layout/hList7"/>
    <dgm:cxn modelId="{B1C7E852-7789-4602-A912-A4FAAD55CFF0}" type="presOf" srcId="{7B9BCC7D-7970-4DDD-812E-D26783928ABF}" destId="{92734880-9E1C-4A43-A37A-F08C3C7D2D31}" srcOrd="0" destOrd="0" presId="urn:microsoft.com/office/officeart/2005/8/layout/hList7"/>
    <dgm:cxn modelId="{6DF53357-FCAD-4A16-B7A8-ED7B5DDD0256}" type="presOf" srcId="{986D6365-C743-4DC3-A91E-81889A0816A3}" destId="{9B54412F-A2A6-4605-9B60-D96452C192CC}" srcOrd="0" destOrd="0" presId="urn:microsoft.com/office/officeart/2005/8/layout/hList7"/>
    <dgm:cxn modelId="{E565A559-9FBF-43E9-B667-E3AE32C1891B}" type="presOf" srcId="{F8D8906C-28D4-456E-92D2-7F8694EE48FD}" destId="{1729916C-0451-4BC3-88D7-3731E0677A35}" srcOrd="0" destOrd="0" presId="urn:microsoft.com/office/officeart/2005/8/layout/hList7"/>
    <dgm:cxn modelId="{6F582F5A-16BE-48AF-8232-3A4D0E183D1A}" srcId="{F9E7097A-C4C1-4D41-A344-9A8D3DEFDC32}" destId="{B4BF591C-D0D5-4238-9EFC-54EEB9D0A94A}" srcOrd="2" destOrd="0" parTransId="{F27DECEB-4A1F-4352-9518-B259CACB3A8D}" sibTransId="{EBDF1419-BC4E-4F94-8C85-2AF7DA563153}"/>
    <dgm:cxn modelId="{B9F3A096-9B3E-4E7E-84D4-9890F9BEBF1F}" type="presOf" srcId="{2BFC4CBD-220D-4356-9F73-036894B17AA2}" destId="{CFD1349F-CE36-4254-BD63-1B641ACEF821}" srcOrd="0" destOrd="0" presId="urn:microsoft.com/office/officeart/2005/8/layout/hList7"/>
    <dgm:cxn modelId="{D72688A6-7157-4B23-88CB-AB65CE1985CB}" type="presOf" srcId="{986D6365-C743-4DC3-A91E-81889A0816A3}" destId="{AF8D6CFE-CE3B-4733-A8EF-983DDDEBE0BB}" srcOrd="1" destOrd="0" presId="urn:microsoft.com/office/officeart/2005/8/layout/hList7"/>
    <dgm:cxn modelId="{7C1F08A9-873C-4D3C-B8EE-AE86D0190BCB}" type="presOf" srcId="{7B9BCC7D-7970-4DDD-812E-D26783928ABF}" destId="{AF435826-6994-4A4E-98DE-DFC551969AD8}" srcOrd="1" destOrd="0" presId="urn:microsoft.com/office/officeart/2005/8/layout/hList7"/>
    <dgm:cxn modelId="{A4B0E0B3-44CC-4B57-B72F-51AEF629846F}" srcId="{F9E7097A-C4C1-4D41-A344-9A8D3DEFDC32}" destId="{D99A4968-F01B-46A5-A446-4113F09E8D60}" srcOrd="6" destOrd="0" parTransId="{868AE0D2-BD2F-4905-900E-8B9D25989702}" sibTransId="{94D1C6EC-8B02-4699-861F-D74FD681261C}"/>
    <dgm:cxn modelId="{A6EF1ABB-D61F-4F48-9A0A-CC469F82B6A3}" type="presOf" srcId="{B4BF591C-D0D5-4238-9EFC-54EEB9D0A94A}" destId="{45ADFDED-3EBB-4D09-ADDA-448D334B29FF}" srcOrd="1" destOrd="0" presId="urn:microsoft.com/office/officeart/2005/8/layout/hList7"/>
    <dgm:cxn modelId="{AB44E6BB-64A1-4973-9B59-53F505FFD423}" type="presOf" srcId="{F2A937E7-B1FC-4B27-893B-20DD47FEF5A0}" destId="{1E0A5D79-7D24-4C56-8A2E-90A2E09890AD}" srcOrd="0" destOrd="0" presId="urn:microsoft.com/office/officeart/2005/8/layout/hList7"/>
    <dgm:cxn modelId="{39B2E0C4-A727-47F9-9315-B007416579C1}" type="presOf" srcId="{FFC24F2B-61DF-4124-A286-6E084EC14457}" destId="{D1C56625-98CE-45C4-BC55-F127E2B9BC12}" srcOrd="0" destOrd="0" presId="urn:microsoft.com/office/officeart/2005/8/layout/hList7"/>
    <dgm:cxn modelId="{B0BBB9CF-813F-4AF3-8F02-D3D5FDDA06C8}" type="presOf" srcId="{33DB114F-488B-485A-AD7F-98B6425C22CA}" destId="{6FE08B18-12E8-4B85-8681-28664D7454C4}" srcOrd="0" destOrd="0" presId="urn:microsoft.com/office/officeart/2005/8/layout/hList7"/>
    <dgm:cxn modelId="{17BFFED6-9EF3-4CE7-AAA2-3C987F5C6758}" type="presOf" srcId="{FFC24F2B-61DF-4124-A286-6E084EC14457}" destId="{610AE07A-4BEC-4D74-84F3-C1E62FC751BA}" srcOrd="1" destOrd="0" presId="urn:microsoft.com/office/officeart/2005/8/layout/hList7"/>
    <dgm:cxn modelId="{81B387E0-557A-45F0-ADAC-7D4238F247C1}" type="presOf" srcId="{D99A4968-F01B-46A5-A446-4113F09E8D60}" destId="{D10FD72F-99AA-4C07-89BF-BB8CA1A4C4CD}" srcOrd="1" destOrd="0" presId="urn:microsoft.com/office/officeart/2005/8/layout/hList7"/>
    <dgm:cxn modelId="{12E28CEE-CA0F-4CA5-86D8-E4743994509A}" srcId="{F9E7097A-C4C1-4D41-A344-9A8D3DEFDC32}" destId="{FFC24F2B-61DF-4124-A286-6E084EC14457}" srcOrd="5" destOrd="0" parTransId="{FBC1FC8F-3CF3-4876-885C-820A49B93D31}" sibTransId="{2BFC4CBD-220D-4356-9F73-036894B17AA2}"/>
    <dgm:cxn modelId="{56410AEF-A0B0-4BB2-9020-33D552B542E4}" type="presOf" srcId="{EBDF1419-BC4E-4F94-8C85-2AF7DA563153}" destId="{D162FB0C-A2EF-43F7-8504-00FCC7078695}" srcOrd="0" destOrd="0" presId="urn:microsoft.com/office/officeart/2005/8/layout/hList7"/>
    <dgm:cxn modelId="{170582F2-C0C9-4EC7-AFF1-A7782CD3C87A}" srcId="{F9E7097A-C4C1-4D41-A344-9A8D3DEFDC32}" destId="{986D6365-C743-4DC3-A91E-81889A0816A3}" srcOrd="3" destOrd="0" parTransId="{C115E5C6-C6C4-4AD3-8357-7F1C19FA2E92}" sibTransId="{163A6977-7931-4155-A817-1CC6B3978BDB}"/>
    <dgm:cxn modelId="{F6A43BF4-32D0-4DCC-883A-4D83E0EB39EA}" type="presOf" srcId="{1C19A1A6-0A9B-4433-A5F9-EA52D472C469}" destId="{4D6D9A8C-9CA3-4B28-91E9-BAE34BDCCC5E}" srcOrd="0" destOrd="0" presId="urn:microsoft.com/office/officeart/2005/8/layout/hList7"/>
    <dgm:cxn modelId="{9B6BB8F9-C019-4E0D-AA9E-DC46D6443306}" srcId="{F9E7097A-C4C1-4D41-A344-9A8D3DEFDC32}" destId="{81EE8060-47D9-494E-96B7-0B173C40EC0E}" srcOrd="7" destOrd="0" parTransId="{1593410D-4155-42E6-84B3-4808BD883E92}" sibTransId="{0982E130-8746-4D71-8F6D-99CC449955F5}"/>
    <dgm:cxn modelId="{2F2FB6B5-E3CA-4A67-87D2-DB4FA7AF6769}" type="presParOf" srcId="{AF0E5272-2BA9-4D67-ADCC-959EDB96EC9A}" destId="{9CCE8D7A-687D-40F1-B50A-27D19ECB5CE6}" srcOrd="0" destOrd="0" presId="urn:microsoft.com/office/officeart/2005/8/layout/hList7"/>
    <dgm:cxn modelId="{008D9FC6-C1D0-4397-8BC8-F5039503833B}" type="presParOf" srcId="{AF0E5272-2BA9-4D67-ADCC-959EDB96EC9A}" destId="{FB3A22C6-904D-4B84-897D-20E23AE52895}" srcOrd="1" destOrd="0" presId="urn:microsoft.com/office/officeart/2005/8/layout/hList7"/>
    <dgm:cxn modelId="{8B0080A4-28CE-45B2-9D5C-6847D6793CDA}" type="presParOf" srcId="{FB3A22C6-904D-4B84-897D-20E23AE52895}" destId="{2559E74D-E707-475F-8DEA-86F01C3AD39E}" srcOrd="0" destOrd="0" presId="urn:microsoft.com/office/officeart/2005/8/layout/hList7"/>
    <dgm:cxn modelId="{EA320D5F-20A9-44C5-BC73-7E9EA0680AF8}" type="presParOf" srcId="{2559E74D-E707-475F-8DEA-86F01C3AD39E}" destId="{6FE08B18-12E8-4B85-8681-28664D7454C4}" srcOrd="0" destOrd="0" presId="urn:microsoft.com/office/officeart/2005/8/layout/hList7"/>
    <dgm:cxn modelId="{F517E67F-7120-49A6-BBE9-7F0F12F27F39}" type="presParOf" srcId="{2559E74D-E707-475F-8DEA-86F01C3AD39E}" destId="{0A9B00CA-6E40-4E5B-BB9C-E2903A00A355}" srcOrd="1" destOrd="0" presId="urn:microsoft.com/office/officeart/2005/8/layout/hList7"/>
    <dgm:cxn modelId="{1A5BEE42-27BE-4A20-9590-A9E8F578F714}" type="presParOf" srcId="{2559E74D-E707-475F-8DEA-86F01C3AD39E}" destId="{C2EC719A-BD65-4E40-802C-529BA25EB2DE}" srcOrd="2" destOrd="0" presId="urn:microsoft.com/office/officeart/2005/8/layout/hList7"/>
    <dgm:cxn modelId="{6BB8A6DD-FE18-4C6B-91DB-7C4CC45B8045}" type="presParOf" srcId="{2559E74D-E707-475F-8DEA-86F01C3AD39E}" destId="{3AD09FA0-1728-4F6A-A3C4-111E142DFF9E}" srcOrd="3" destOrd="0" presId="urn:microsoft.com/office/officeart/2005/8/layout/hList7"/>
    <dgm:cxn modelId="{46A88890-E7D0-448A-8F57-82AC126C12C8}" type="presParOf" srcId="{FB3A22C6-904D-4B84-897D-20E23AE52895}" destId="{1E0A5D79-7D24-4C56-8A2E-90A2E09890AD}" srcOrd="1" destOrd="0" presId="urn:microsoft.com/office/officeart/2005/8/layout/hList7"/>
    <dgm:cxn modelId="{167F38DA-5504-4315-AAAC-F36C377CDB2B}" type="presParOf" srcId="{FB3A22C6-904D-4B84-897D-20E23AE52895}" destId="{892E28AD-A7F3-40DC-85E1-8E0B23EBC8DE}" srcOrd="2" destOrd="0" presId="urn:microsoft.com/office/officeart/2005/8/layout/hList7"/>
    <dgm:cxn modelId="{50B80177-C2AA-4B6C-8E8E-5D5C63ECEEDF}" type="presParOf" srcId="{892E28AD-A7F3-40DC-85E1-8E0B23EBC8DE}" destId="{EEB2187C-27D3-41B7-AABA-5642D063E89B}" srcOrd="0" destOrd="0" presId="urn:microsoft.com/office/officeart/2005/8/layout/hList7"/>
    <dgm:cxn modelId="{EC50477F-02AA-4363-9B6B-B824E9E3A0DE}" type="presParOf" srcId="{892E28AD-A7F3-40DC-85E1-8E0B23EBC8DE}" destId="{45E3BE8F-78F4-40B8-B56B-D29B8F34DEB2}" srcOrd="1" destOrd="0" presId="urn:microsoft.com/office/officeart/2005/8/layout/hList7"/>
    <dgm:cxn modelId="{01D33C40-A711-416B-9066-113FC8BA2C70}" type="presParOf" srcId="{892E28AD-A7F3-40DC-85E1-8E0B23EBC8DE}" destId="{ED2043DF-77E1-4F9A-AB27-A82D3D0CA76E}" srcOrd="2" destOrd="0" presId="urn:microsoft.com/office/officeart/2005/8/layout/hList7"/>
    <dgm:cxn modelId="{9F17588A-1BFF-4F94-B009-53FCF813C8E5}" type="presParOf" srcId="{892E28AD-A7F3-40DC-85E1-8E0B23EBC8DE}" destId="{B6AE7565-B6A9-4FCA-A530-F99AB897FF6E}" srcOrd="3" destOrd="0" presId="urn:microsoft.com/office/officeart/2005/8/layout/hList7"/>
    <dgm:cxn modelId="{6FF8BD73-E55D-4105-98C5-6A477F36B25E}" type="presParOf" srcId="{FB3A22C6-904D-4B84-897D-20E23AE52895}" destId="{1729916C-0451-4BC3-88D7-3731E0677A35}" srcOrd="3" destOrd="0" presId="urn:microsoft.com/office/officeart/2005/8/layout/hList7"/>
    <dgm:cxn modelId="{693BB9E0-2E62-4E5C-BE43-713BA60A2258}" type="presParOf" srcId="{FB3A22C6-904D-4B84-897D-20E23AE52895}" destId="{DE62BFE4-7E62-4676-8798-1BA7963B8059}" srcOrd="4" destOrd="0" presId="urn:microsoft.com/office/officeart/2005/8/layout/hList7"/>
    <dgm:cxn modelId="{E72590BE-9779-4B17-92BB-B4F6381BCB44}" type="presParOf" srcId="{DE62BFE4-7E62-4676-8798-1BA7963B8059}" destId="{8E79A3C8-967B-47D6-A519-EBA27F52C697}" srcOrd="0" destOrd="0" presId="urn:microsoft.com/office/officeart/2005/8/layout/hList7"/>
    <dgm:cxn modelId="{39188779-38BB-4520-B5B5-34583AC3E41F}" type="presParOf" srcId="{DE62BFE4-7E62-4676-8798-1BA7963B8059}" destId="{45ADFDED-3EBB-4D09-ADDA-448D334B29FF}" srcOrd="1" destOrd="0" presId="urn:microsoft.com/office/officeart/2005/8/layout/hList7"/>
    <dgm:cxn modelId="{279B100B-33A0-4F00-B924-B28436368207}" type="presParOf" srcId="{DE62BFE4-7E62-4676-8798-1BA7963B8059}" destId="{3A3680CC-BC8F-41E7-9610-0E858FFBC4A6}" srcOrd="2" destOrd="0" presId="urn:microsoft.com/office/officeart/2005/8/layout/hList7"/>
    <dgm:cxn modelId="{EA656888-30D2-4E4D-9DE1-09EC40E2C962}" type="presParOf" srcId="{DE62BFE4-7E62-4676-8798-1BA7963B8059}" destId="{339FDADD-6149-4B8F-BC86-397F7B255047}" srcOrd="3" destOrd="0" presId="urn:microsoft.com/office/officeart/2005/8/layout/hList7"/>
    <dgm:cxn modelId="{FF508F09-810A-4055-A17F-9C4D049C658B}" type="presParOf" srcId="{FB3A22C6-904D-4B84-897D-20E23AE52895}" destId="{D162FB0C-A2EF-43F7-8504-00FCC7078695}" srcOrd="5" destOrd="0" presId="urn:microsoft.com/office/officeart/2005/8/layout/hList7"/>
    <dgm:cxn modelId="{7CA1662E-EB83-49BB-A691-B1C750CEE751}" type="presParOf" srcId="{FB3A22C6-904D-4B84-897D-20E23AE52895}" destId="{B82B5459-0D48-4B25-B12A-05A8D7525800}" srcOrd="6" destOrd="0" presId="urn:microsoft.com/office/officeart/2005/8/layout/hList7"/>
    <dgm:cxn modelId="{2B01FA98-28AE-4817-BC37-9D89E73F645C}" type="presParOf" srcId="{B82B5459-0D48-4B25-B12A-05A8D7525800}" destId="{9B54412F-A2A6-4605-9B60-D96452C192CC}" srcOrd="0" destOrd="0" presId="urn:microsoft.com/office/officeart/2005/8/layout/hList7"/>
    <dgm:cxn modelId="{9AB25202-F9D3-4E0D-B7B2-016695545551}" type="presParOf" srcId="{B82B5459-0D48-4B25-B12A-05A8D7525800}" destId="{AF8D6CFE-CE3B-4733-A8EF-983DDDEBE0BB}" srcOrd="1" destOrd="0" presId="urn:microsoft.com/office/officeart/2005/8/layout/hList7"/>
    <dgm:cxn modelId="{3787F777-E9B4-4F51-B95A-8EAC506B6154}" type="presParOf" srcId="{B82B5459-0D48-4B25-B12A-05A8D7525800}" destId="{219073E1-2ACB-4687-8F49-C6AB48C81766}" srcOrd="2" destOrd="0" presId="urn:microsoft.com/office/officeart/2005/8/layout/hList7"/>
    <dgm:cxn modelId="{BEE7E558-CC4A-4409-A3A8-E00468F8EB77}" type="presParOf" srcId="{B82B5459-0D48-4B25-B12A-05A8D7525800}" destId="{8C5D83DD-7FD0-44B9-82BC-0FE373FEEC65}" srcOrd="3" destOrd="0" presId="urn:microsoft.com/office/officeart/2005/8/layout/hList7"/>
    <dgm:cxn modelId="{A94C6E49-349C-4AC4-B0A4-617DED926F72}" type="presParOf" srcId="{FB3A22C6-904D-4B84-897D-20E23AE52895}" destId="{CE6CA46B-8A26-4711-9425-644FF950FD8C}" srcOrd="7" destOrd="0" presId="urn:microsoft.com/office/officeart/2005/8/layout/hList7"/>
    <dgm:cxn modelId="{0307B770-9F00-4BF1-BF06-665B70EF8908}" type="presParOf" srcId="{FB3A22C6-904D-4B84-897D-20E23AE52895}" destId="{7C252FB2-03A3-490E-84B8-BDBC920DC5FE}" srcOrd="8" destOrd="0" presId="urn:microsoft.com/office/officeart/2005/8/layout/hList7"/>
    <dgm:cxn modelId="{A624450F-F6F5-4612-8D95-D7EA49909463}" type="presParOf" srcId="{7C252FB2-03A3-490E-84B8-BDBC920DC5FE}" destId="{92734880-9E1C-4A43-A37A-F08C3C7D2D31}" srcOrd="0" destOrd="0" presId="urn:microsoft.com/office/officeart/2005/8/layout/hList7"/>
    <dgm:cxn modelId="{09A36B3C-8A6B-4EFF-8B68-403F7B16D862}" type="presParOf" srcId="{7C252FB2-03A3-490E-84B8-BDBC920DC5FE}" destId="{AF435826-6994-4A4E-98DE-DFC551969AD8}" srcOrd="1" destOrd="0" presId="urn:microsoft.com/office/officeart/2005/8/layout/hList7"/>
    <dgm:cxn modelId="{21E344C6-2FF9-4701-8858-04AC38211DBD}" type="presParOf" srcId="{7C252FB2-03A3-490E-84B8-BDBC920DC5FE}" destId="{921CC9B5-4478-4ADA-BC29-5E8E86703BE2}" srcOrd="2" destOrd="0" presId="urn:microsoft.com/office/officeart/2005/8/layout/hList7"/>
    <dgm:cxn modelId="{FFAF4028-9186-4983-A9EB-D98187834B54}" type="presParOf" srcId="{7C252FB2-03A3-490E-84B8-BDBC920DC5FE}" destId="{3575DDB7-3F75-45B8-8097-0B16D5A533EC}" srcOrd="3" destOrd="0" presId="urn:microsoft.com/office/officeart/2005/8/layout/hList7"/>
    <dgm:cxn modelId="{53CA8D4E-713A-477C-9E77-B154C2B2D4CF}" type="presParOf" srcId="{FB3A22C6-904D-4B84-897D-20E23AE52895}" destId="{4D6D9A8C-9CA3-4B28-91E9-BAE34BDCCC5E}" srcOrd="9" destOrd="0" presId="urn:microsoft.com/office/officeart/2005/8/layout/hList7"/>
    <dgm:cxn modelId="{0754375A-A6AC-4709-B42D-5F613216CC79}" type="presParOf" srcId="{FB3A22C6-904D-4B84-897D-20E23AE52895}" destId="{8F9AF873-C941-4F83-9588-785854FDA815}" srcOrd="10" destOrd="0" presId="urn:microsoft.com/office/officeart/2005/8/layout/hList7"/>
    <dgm:cxn modelId="{E6218C8A-3202-440A-8347-F064C1ED5C04}" type="presParOf" srcId="{8F9AF873-C941-4F83-9588-785854FDA815}" destId="{D1C56625-98CE-45C4-BC55-F127E2B9BC12}" srcOrd="0" destOrd="0" presId="urn:microsoft.com/office/officeart/2005/8/layout/hList7"/>
    <dgm:cxn modelId="{7F1A9AF7-8672-4BB8-ADB7-B05FF7D749D0}" type="presParOf" srcId="{8F9AF873-C941-4F83-9588-785854FDA815}" destId="{610AE07A-4BEC-4D74-84F3-C1E62FC751BA}" srcOrd="1" destOrd="0" presId="urn:microsoft.com/office/officeart/2005/8/layout/hList7"/>
    <dgm:cxn modelId="{7DEAD9B0-3BAD-421C-AA55-F28DF5C99FC9}" type="presParOf" srcId="{8F9AF873-C941-4F83-9588-785854FDA815}" destId="{B4B5DCC4-7792-48FA-B152-1C9870F95F7D}" srcOrd="2" destOrd="0" presId="urn:microsoft.com/office/officeart/2005/8/layout/hList7"/>
    <dgm:cxn modelId="{E662AEAE-51C2-4461-843B-B6D4447E6CB1}" type="presParOf" srcId="{8F9AF873-C941-4F83-9588-785854FDA815}" destId="{91D2F01E-1169-427D-9376-160DC3B1722D}" srcOrd="3" destOrd="0" presId="urn:microsoft.com/office/officeart/2005/8/layout/hList7"/>
    <dgm:cxn modelId="{8A0CE731-FEEF-4BD2-91F1-7F34CCD4DDB8}" type="presParOf" srcId="{FB3A22C6-904D-4B84-897D-20E23AE52895}" destId="{CFD1349F-CE36-4254-BD63-1B641ACEF821}" srcOrd="11" destOrd="0" presId="urn:microsoft.com/office/officeart/2005/8/layout/hList7"/>
    <dgm:cxn modelId="{2F91286A-9EFB-46FE-8405-5D653E29E4B5}" type="presParOf" srcId="{FB3A22C6-904D-4B84-897D-20E23AE52895}" destId="{F33B2F6C-9DFB-4728-9837-DAB85CE36F59}" srcOrd="12" destOrd="0" presId="urn:microsoft.com/office/officeart/2005/8/layout/hList7"/>
    <dgm:cxn modelId="{18B11ACB-B5E0-4109-A865-9CD1B758364D}" type="presParOf" srcId="{F33B2F6C-9DFB-4728-9837-DAB85CE36F59}" destId="{9810F75A-F179-430F-9417-23044BA730C0}" srcOrd="0" destOrd="0" presId="urn:microsoft.com/office/officeart/2005/8/layout/hList7"/>
    <dgm:cxn modelId="{67F1B0A7-7987-47C6-A268-27992E8544F4}" type="presParOf" srcId="{F33B2F6C-9DFB-4728-9837-DAB85CE36F59}" destId="{D10FD72F-99AA-4C07-89BF-BB8CA1A4C4CD}" srcOrd="1" destOrd="0" presId="urn:microsoft.com/office/officeart/2005/8/layout/hList7"/>
    <dgm:cxn modelId="{569B7472-3FD2-4D12-B27A-65F838E9CEA8}" type="presParOf" srcId="{F33B2F6C-9DFB-4728-9837-DAB85CE36F59}" destId="{3555ACA0-48F3-4472-8246-973F614B6637}" srcOrd="2" destOrd="0" presId="urn:microsoft.com/office/officeart/2005/8/layout/hList7"/>
    <dgm:cxn modelId="{7250A630-D80D-43B4-B338-5E338C0AC708}" type="presParOf" srcId="{F33B2F6C-9DFB-4728-9837-DAB85CE36F59}" destId="{ACBE4BAF-05F2-4C27-A61E-60C43F33CDCD}" srcOrd="3" destOrd="0" presId="urn:microsoft.com/office/officeart/2005/8/layout/hList7"/>
    <dgm:cxn modelId="{A9A7E70B-DBBD-48BA-9510-41C1343891F2}" type="presParOf" srcId="{FB3A22C6-904D-4B84-897D-20E23AE52895}" destId="{3008D5CD-2D6F-4873-878B-B42550C8EA29}" srcOrd="13" destOrd="0" presId="urn:microsoft.com/office/officeart/2005/8/layout/hList7"/>
    <dgm:cxn modelId="{E77E03D0-4710-4934-8244-25511201022A}" type="presParOf" srcId="{FB3A22C6-904D-4B84-897D-20E23AE52895}" destId="{864550D4-AA5B-4E6F-A614-D6E32A661E35}" srcOrd="14" destOrd="0" presId="urn:microsoft.com/office/officeart/2005/8/layout/hList7"/>
    <dgm:cxn modelId="{A1FF35C4-D273-40F0-A4A3-D028A3883898}" type="presParOf" srcId="{864550D4-AA5B-4E6F-A614-D6E32A661E35}" destId="{68684347-96D0-4BC6-84D0-82105D4039B8}" srcOrd="0" destOrd="0" presId="urn:microsoft.com/office/officeart/2005/8/layout/hList7"/>
    <dgm:cxn modelId="{515BCBD0-9C9E-49D2-A4B3-E59EAE526AC2}" type="presParOf" srcId="{864550D4-AA5B-4E6F-A614-D6E32A661E35}" destId="{B26B5FC3-7FFC-4748-969B-F8E4A61ED212}" srcOrd="1" destOrd="0" presId="urn:microsoft.com/office/officeart/2005/8/layout/hList7"/>
    <dgm:cxn modelId="{91FE51CF-DAAF-44EE-BDCC-CC4DFA703A26}" type="presParOf" srcId="{864550D4-AA5B-4E6F-A614-D6E32A661E35}" destId="{52099BA9-584F-4358-8BC2-5B9B5BF581F2}" srcOrd="2" destOrd="0" presId="urn:microsoft.com/office/officeart/2005/8/layout/hList7"/>
    <dgm:cxn modelId="{ED7CD16A-C47F-4FD6-9AB0-E372790AFBE7}" type="presParOf" srcId="{864550D4-AA5B-4E6F-A614-D6E32A661E35}" destId="{76893F31-4800-43CA-B854-1DE9004C4A39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9E7097A-C4C1-4D41-A344-9A8D3DEFDC32}" type="doc">
      <dgm:prSet loTypeId="urn:microsoft.com/office/officeart/2005/8/layout/hList7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A"/>
        </a:p>
      </dgm:t>
    </dgm:pt>
    <dgm:pt modelId="{33DB114F-488B-485A-AD7F-98B6425C22CA}">
      <dgm:prSet phldrT="[Text]"/>
      <dgm:spPr/>
      <dgm:t>
        <a:bodyPr/>
        <a:lstStyle/>
        <a:p>
          <a:r>
            <a:rPr lang="en-US" dirty="0"/>
            <a:t>Plan</a:t>
          </a:r>
          <a:endParaRPr lang="en-CA" dirty="0"/>
        </a:p>
      </dgm:t>
    </dgm:pt>
    <dgm:pt modelId="{AFC88CFE-6775-4087-B990-A7E1E24F8504}" type="parTrans" cxnId="{24609E20-ED05-46EF-9B84-2C6346F15CEB}">
      <dgm:prSet/>
      <dgm:spPr/>
      <dgm:t>
        <a:bodyPr/>
        <a:lstStyle/>
        <a:p>
          <a:endParaRPr lang="en-CA"/>
        </a:p>
      </dgm:t>
    </dgm:pt>
    <dgm:pt modelId="{F2A937E7-B1FC-4B27-893B-20DD47FEF5A0}" type="sibTrans" cxnId="{24609E20-ED05-46EF-9B84-2C6346F15CEB}">
      <dgm:prSet/>
      <dgm:spPr/>
      <dgm:t>
        <a:bodyPr/>
        <a:lstStyle/>
        <a:p>
          <a:endParaRPr lang="en-CA"/>
        </a:p>
      </dgm:t>
    </dgm:pt>
    <dgm:pt modelId="{114DC450-D796-4D9B-AAE7-675E152E3BDC}">
      <dgm:prSet phldrT="[Text]"/>
      <dgm:spPr/>
      <dgm:t>
        <a:bodyPr/>
        <a:lstStyle/>
        <a:p>
          <a:r>
            <a:rPr lang="en-US" dirty="0"/>
            <a:t>Recruit</a:t>
          </a:r>
          <a:endParaRPr lang="en-CA" dirty="0"/>
        </a:p>
      </dgm:t>
    </dgm:pt>
    <dgm:pt modelId="{D3F2C84F-155A-4F69-AF15-607461141C3C}" type="parTrans" cxnId="{68B1600D-D315-41FF-8F86-D7EC1CC7C44A}">
      <dgm:prSet/>
      <dgm:spPr/>
      <dgm:t>
        <a:bodyPr/>
        <a:lstStyle/>
        <a:p>
          <a:endParaRPr lang="en-CA"/>
        </a:p>
      </dgm:t>
    </dgm:pt>
    <dgm:pt modelId="{F8D8906C-28D4-456E-92D2-7F8694EE48FD}" type="sibTrans" cxnId="{68B1600D-D315-41FF-8F86-D7EC1CC7C44A}">
      <dgm:prSet/>
      <dgm:spPr/>
      <dgm:t>
        <a:bodyPr/>
        <a:lstStyle/>
        <a:p>
          <a:endParaRPr lang="en-CA"/>
        </a:p>
      </dgm:t>
    </dgm:pt>
    <dgm:pt modelId="{B4BF591C-D0D5-4238-9EFC-54EEB9D0A94A}">
      <dgm:prSet phldrT="[Text]"/>
      <dgm:spPr/>
      <dgm:t>
        <a:bodyPr/>
        <a:lstStyle/>
        <a:p>
          <a:r>
            <a:rPr lang="en-US" dirty="0"/>
            <a:t>Hire</a:t>
          </a:r>
          <a:endParaRPr lang="en-CA" dirty="0"/>
        </a:p>
      </dgm:t>
    </dgm:pt>
    <dgm:pt modelId="{F27DECEB-4A1F-4352-9518-B259CACB3A8D}" type="parTrans" cxnId="{6F582F5A-16BE-48AF-8232-3A4D0E183D1A}">
      <dgm:prSet/>
      <dgm:spPr/>
      <dgm:t>
        <a:bodyPr/>
        <a:lstStyle/>
        <a:p>
          <a:endParaRPr lang="en-CA"/>
        </a:p>
      </dgm:t>
    </dgm:pt>
    <dgm:pt modelId="{EBDF1419-BC4E-4F94-8C85-2AF7DA563153}" type="sibTrans" cxnId="{6F582F5A-16BE-48AF-8232-3A4D0E183D1A}">
      <dgm:prSet/>
      <dgm:spPr/>
      <dgm:t>
        <a:bodyPr/>
        <a:lstStyle/>
        <a:p>
          <a:endParaRPr lang="en-CA"/>
        </a:p>
      </dgm:t>
    </dgm:pt>
    <dgm:pt modelId="{986D6365-C743-4DC3-A91E-81889A0816A3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/>
            <a:t>Orient</a:t>
          </a:r>
          <a:endParaRPr lang="en-CA" dirty="0"/>
        </a:p>
      </dgm:t>
    </dgm:pt>
    <dgm:pt modelId="{C115E5C6-C6C4-4AD3-8357-7F1C19FA2E92}" type="parTrans" cxnId="{170582F2-C0C9-4EC7-AFF1-A7782CD3C87A}">
      <dgm:prSet/>
      <dgm:spPr/>
      <dgm:t>
        <a:bodyPr/>
        <a:lstStyle/>
        <a:p>
          <a:endParaRPr lang="en-CA"/>
        </a:p>
      </dgm:t>
    </dgm:pt>
    <dgm:pt modelId="{163A6977-7931-4155-A817-1CC6B3978BDB}" type="sibTrans" cxnId="{170582F2-C0C9-4EC7-AFF1-A7782CD3C87A}">
      <dgm:prSet/>
      <dgm:spPr/>
      <dgm:t>
        <a:bodyPr/>
        <a:lstStyle/>
        <a:p>
          <a:endParaRPr lang="en-CA"/>
        </a:p>
      </dgm:t>
    </dgm:pt>
    <dgm:pt modelId="{7B9BCC7D-7970-4DDD-812E-D26783928ABF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/>
            <a:t>Train</a:t>
          </a:r>
          <a:endParaRPr lang="en-CA" dirty="0"/>
        </a:p>
      </dgm:t>
    </dgm:pt>
    <dgm:pt modelId="{422E472B-7D56-413F-BCE1-053D2D513C00}" type="parTrans" cxnId="{DF899303-0206-42F4-BB92-3C13BF6C148C}">
      <dgm:prSet/>
      <dgm:spPr/>
      <dgm:t>
        <a:bodyPr/>
        <a:lstStyle/>
        <a:p>
          <a:endParaRPr lang="en-CA"/>
        </a:p>
      </dgm:t>
    </dgm:pt>
    <dgm:pt modelId="{1C19A1A6-0A9B-4433-A5F9-EA52D472C469}" type="sibTrans" cxnId="{DF899303-0206-42F4-BB92-3C13BF6C148C}">
      <dgm:prSet/>
      <dgm:spPr/>
      <dgm:t>
        <a:bodyPr/>
        <a:lstStyle/>
        <a:p>
          <a:endParaRPr lang="en-CA"/>
        </a:p>
      </dgm:t>
    </dgm:pt>
    <dgm:pt modelId="{FFC24F2B-61DF-4124-A286-6E084EC14457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/>
            <a:t>Evaluate</a:t>
          </a:r>
          <a:endParaRPr lang="en-CA" dirty="0"/>
        </a:p>
      </dgm:t>
    </dgm:pt>
    <dgm:pt modelId="{FBC1FC8F-3CF3-4876-885C-820A49B93D31}" type="parTrans" cxnId="{12E28CEE-CA0F-4CA5-86D8-E4743994509A}">
      <dgm:prSet/>
      <dgm:spPr/>
      <dgm:t>
        <a:bodyPr/>
        <a:lstStyle/>
        <a:p>
          <a:endParaRPr lang="en-CA"/>
        </a:p>
      </dgm:t>
    </dgm:pt>
    <dgm:pt modelId="{2BFC4CBD-220D-4356-9F73-036894B17AA2}" type="sibTrans" cxnId="{12E28CEE-CA0F-4CA5-86D8-E4743994509A}">
      <dgm:prSet/>
      <dgm:spPr/>
      <dgm:t>
        <a:bodyPr/>
        <a:lstStyle/>
        <a:p>
          <a:endParaRPr lang="en-CA"/>
        </a:p>
      </dgm:t>
    </dgm:pt>
    <dgm:pt modelId="{D99A4968-F01B-46A5-A446-4113F09E8D60}">
      <dgm:prSet phldrT="[Text]"/>
      <dgm:spPr>
        <a:solidFill>
          <a:srgbClr val="C00000"/>
        </a:solidFill>
      </dgm:spPr>
      <dgm:t>
        <a:bodyPr/>
        <a:lstStyle/>
        <a:p>
          <a:r>
            <a:rPr lang="en-US" dirty="0"/>
            <a:t>Develop</a:t>
          </a:r>
          <a:endParaRPr lang="en-CA" dirty="0"/>
        </a:p>
      </dgm:t>
    </dgm:pt>
    <dgm:pt modelId="{868AE0D2-BD2F-4905-900E-8B9D25989702}" type="parTrans" cxnId="{A4B0E0B3-44CC-4B57-B72F-51AEF629846F}">
      <dgm:prSet/>
      <dgm:spPr/>
      <dgm:t>
        <a:bodyPr/>
        <a:lstStyle/>
        <a:p>
          <a:endParaRPr lang="en-CA"/>
        </a:p>
      </dgm:t>
    </dgm:pt>
    <dgm:pt modelId="{94D1C6EC-8B02-4699-861F-D74FD681261C}" type="sibTrans" cxnId="{A4B0E0B3-44CC-4B57-B72F-51AEF629846F}">
      <dgm:prSet/>
      <dgm:spPr/>
      <dgm:t>
        <a:bodyPr/>
        <a:lstStyle/>
        <a:p>
          <a:endParaRPr lang="en-CA"/>
        </a:p>
      </dgm:t>
    </dgm:pt>
    <dgm:pt modelId="{81EE8060-47D9-494E-96B7-0B173C40EC0E}">
      <dgm:prSet phldrT="[Text]"/>
      <dgm:spPr/>
      <dgm:t>
        <a:bodyPr/>
        <a:lstStyle/>
        <a:p>
          <a:r>
            <a:rPr lang="en-US" dirty="0"/>
            <a:t>Depart</a:t>
          </a:r>
          <a:endParaRPr lang="en-CA" dirty="0"/>
        </a:p>
      </dgm:t>
    </dgm:pt>
    <dgm:pt modelId="{1593410D-4155-42E6-84B3-4808BD883E92}" type="parTrans" cxnId="{9B6BB8F9-C019-4E0D-AA9E-DC46D6443306}">
      <dgm:prSet/>
      <dgm:spPr/>
      <dgm:t>
        <a:bodyPr/>
        <a:lstStyle/>
        <a:p>
          <a:endParaRPr lang="en-CA"/>
        </a:p>
      </dgm:t>
    </dgm:pt>
    <dgm:pt modelId="{0982E130-8746-4D71-8F6D-99CC449955F5}" type="sibTrans" cxnId="{9B6BB8F9-C019-4E0D-AA9E-DC46D6443306}">
      <dgm:prSet/>
      <dgm:spPr/>
      <dgm:t>
        <a:bodyPr/>
        <a:lstStyle/>
        <a:p>
          <a:endParaRPr lang="en-CA"/>
        </a:p>
      </dgm:t>
    </dgm:pt>
    <dgm:pt modelId="{AF0E5272-2BA9-4D67-ADCC-959EDB96EC9A}" type="pres">
      <dgm:prSet presAssocID="{F9E7097A-C4C1-4D41-A344-9A8D3DEFDC32}" presName="Name0" presStyleCnt="0">
        <dgm:presLayoutVars>
          <dgm:dir/>
          <dgm:resizeHandles val="exact"/>
        </dgm:presLayoutVars>
      </dgm:prSet>
      <dgm:spPr/>
    </dgm:pt>
    <dgm:pt modelId="{9CCE8D7A-687D-40F1-B50A-27D19ECB5CE6}" type="pres">
      <dgm:prSet presAssocID="{F9E7097A-C4C1-4D41-A344-9A8D3DEFDC32}" presName="fgShape" presStyleLbl="fgShp" presStyleIdx="0" presStyleCnt="1"/>
      <dgm:spPr/>
    </dgm:pt>
    <dgm:pt modelId="{FB3A22C6-904D-4B84-897D-20E23AE52895}" type="pres">
      <dgm:prSet presAssocID="{F9E7097A-C4C1-4D41-A344-9A8D3DEFDC32}" presName="linComp" presStyleCnt="0"/>
      <dgm:spPr/>
    </dgm:pt>
    <dgm:pt modelId="{2559E74D-E707-475F-8DEA-86F01C3AD39E}" type="pres">
      <dgm:prSet presAssocID="{33DB114F-488B-485A-AD7F-98B6425C22CA}" presName="compNode" presStyleCnt="0"/>
      <dgm:spPr/>
    </dgm:pt>
    <dgm:pt modelId="{6FE08B18-12E8-4B85-8681-28664D7454C4}" type="pres">
      <dgm:prSet presAssocID="{33DB114F-488B-485A-AD7F-98B6425C22CA}" presName="bkgdShape" presStyleLbl="node1" presStyleIdx="0" presStyleCnt="8"/>
      <dgm:spPr/>
    </dgm:pt>
    <dgm:pt modelId="{0A9B00CA-6E40-4E5B-BB9C-E2903A00A355}" type="pres">
      <dgm:prSet presAssocID="{33DB114F-488B-485A-AD7F-98B6425C22CA}" presName="nodeTx" presStyleLbl="node1" presStyleIdx="0" presStyleCnt="8">
        <dgm:presLayoutVars>
          <dgm:bulletEnabled val="1"/>
        </dgm:presLayoutVars>
      </dgm:prSet>
      <dgm:spPr/>
    </dgm:pt>
    <dgm:pt modelId="{C2EC719A-BD65-4E40-802C-529BA25EB2DE}" type="pres">
      <dgm:prSet presAssocID="{33DB114F-488B-485A-AD7F-98B6425C22CA}" presName="invisiNode" presStyleLbl="node1" presStyleIdx="0" presStyleCnt="8"/>
      <dgm:spPr/>
    </dgm:pt>
    <dgm:pt modelId="{3AD09FA0-1728-4F6A-A3C4-111E142DFF9E}" type="pres">
      <dgm:prSet presAssocID="{33DB114F-488B-485A-AD7F-98B6425C22CA}" presName="imagNode" presStyleLbl="fgImgPlace1" presStyleIdx="0" presStyleCnt="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ustomer review with solid fill"/>
        </a:ext>
      </dgm:extLst>
    </dgm:pt>
    <dgm:pt modelId="{1E0A5D79-7D24-4C56-8A2E-90A2E09890AD}" type="pres">
      <dgm:prSet presAssocID="{F2A937E7-B1FC-4B27-893B-20DD47FEF5A0}" presName="sibTrans" presStyleLbl="sibTrans2D1" presStyleIdx="0" presStyleCnt="0"/>
      <dgm:spPr/>
    </dgm:pt>
    <dgm:pt modelId="{892E28AD-A7F3-40DC-85E1-8E0B23EBC8DE}" type="pres">
      <dgm:prSet presAssocID="{114DC450-D796-4D9B-AAE7-675E152E3BDC}" presName="compNode" presStyleCnt="0"/>
      <dgm:spPr/>
    </dgm:pt>
    <dgm:pt modelId="{EEB2187C-27D3-41B7-AABA-5642D063E89B}" type="pres">
      <dgm:prSet presAssocID="{114DC450-D796-4D9B-AAE7-675E152E3BDC}" presName="bkgdShape" presStyleLbl="node1" presStyleIdx="1" presStyleCnt="8"/>
      <dgm:spPr/>
    </dgm:pt>
    <dgm:pt modelId="{45E3BE8F-78F4-40B8-B56B-D29B8F34DEB2}" type="pres">
      <dgm:prSet presAssocID="{114DC450-D796-4D9B-AAE7-675E152E3BDC}" presName="nodeTx" presStyleLbl="node1" presStyleIdx="1" presStyleCnt="8">
        <dgm:presLayoutVars>
          <dgm:bulletEnabled val="1"/>
        </dgm:presLayoutVars>
      </dgm:prSet>
      <dgm:spPr/>
    </dgm:pt>
    <dgm:pt modelId="{ED2043DF-77E1-4F9A-AB27-A82D3D0CA76E}" type="pres">
      <dgm:prSet presAssocID="{114DC450-D796-4D9B-AAE7-675E152E3BDC}" presName="invisiNode" presStyleLbl="node1" presStyleIdx="1" presStyleCnt="8"/>
      <dgm:spPr/>
    </dgm:pt>
    <dgm:pt modelId="{B6AE7565-B6A9-4FCA-A530-F99AB897FF6E}" type="pres">
      <dgm:prSet presAssocID="{114DC450-D796-4D9B-AAE7-675E152E3BDC}" presName="imagNode" presStyleLbl="fgImgPlace1" presStyleIdx="1" presStyleCnt="8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oardroom with solid fill"/>
        </a:ext>
      </dgm:extLst>
    </dgm:pt>
    <dgm:pt modelId="{1729916C-0451-4BC3-88D7-3731E0677A35}" type="pres">
      <dgm:prSet presAssocID="{F8D8906C-28D4-456E-92D2-7F8694EE48FD}" presName="sibTrans" presStyleLbl="sibTrans2D1" presStyleIdx="0" presStyleCnt="0"/>
      <dgm:spPr/>
    </dgm:pt>
    <dgm:pt modelId="{DE62BFE4-7E62-4676-8798-1BA7963B8059}" type="pres">
      <dgm:prSet presAssocID="{B4BF591C-D0D5-4238-9EFC-54EEB9D0A94A}" presName="compNode" presStyleCnt="0"/>
      <dgm:spPr/>
    </dgm:pt>
    <dgm:pt modelId="{8E79A3C8-967B-47D6-A519-EBA27F52C697}" type="pres">
      <dgm:prSet presAssocID="{B4BF591C-D0D5-4238-9EFC-54EEB9D0A94A}" presName="bkgdShape" presStyleLbl="node1" presStyleIdx="2" presStyleCnt="8"/>
      <dgm:spPr/>
    </dgm:pt>
    <dgm:pt modelId="{45ADFDED-3EBB-4D09-ADDA-448D334B29FF}" type="pres">
      <dgm:prSet presAssocID="{B4BF591C-D0D5-4238-9EFC-54EEB9D0A94A}" presName="nodeTx" presStyleLbl="node1" presStyleIdx="2" presStyleCnt="8">
        <dgm:presLayoutVars>
          <dgm:bulletEnabled val="1"/>
        </dgm:presLayoutVars>
      </dgm:prSet>
      <dgm:spPr/>
    </dgm:pt>
    <dgm:pt modelId="{3A3680CC-BC8F-41E7-9610-0E858FFBC4A6}" type="pres">
      <dgm:prSet presAssocID="{B4BF591C-D0D5-4238-9EFC-54EEB9D0A94A}" presName="invisiNode" presStyleLbl="node1" presStyleIdx="2" presStyleCnt="8"/>
      <dgm:spPr/>
    </dgm:pt>
    <dgm:pt modelId="{339FDADD-6149-4B8F-BC86-397F7B255047}" type="pres">
      <dgm:prSet presAssocID="{B4BF591C-D0D5-4238-9EFC-54EEB9D0A94A}" presName="imagNode" presStyleLbl="fgImgPlace1" presStyleIdx="2" presStyleCnt="8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andshake with solid fill"/>
        </a:ext>
      </dgm:extLst>
    </dgm:pt>
    <dgm:pt modelId="{D162FB0C-A2EF-43F7-8504-00FCC7078695}" type="pres">
      <dgm:prSet presAssocID="{EBDF1419-BC4E-4F94-8C85-2AF7DA563153}" presName="sibTrans" presStyleLbl="sibTrans2D1" presStyleIdx="0" presStyleCnt="0"/>
      <dgm:spPr/>
    </dgm:pt>
    <dgm:pt modelId="{B82B5459-0D48-4B25-B12A-05A8D7525800}" type="pres">
      <dgm:prSet presAssocID="{986D6365-C743-4DC3-A91E-81889A0816A3}" presName="compNode" presStyleCnt="0"/>
      <dgm:spPr/>
    </dgm:pt>
    <dgm:pt modelId="{9B54412F-A2A6-4605-9B60-D96452C192CC}" type="pres">
      <dgm:prSet presAssocID="{986D6365-C743-4DC3-A91E-81889A0816A3}" presName="bkgdShape" presStyleLbl="node1" presStyleIdx="3" presStyleCnt="8"/>
      <dgm:spPr/>
    </dgm:pt>
    <dgm:pt modelId="{AF8D6CFE-CE3B-4733-A8EF-983DDDEBE0BB}" type="pres">
      <dgm:prSet presAssocID="{986D6365-C743-4DC3-A91E-81889A0816A3}" presName="nodeTx" presStyleLbl="node1" presStyleIdx="3" presStyleCnt="8">
        <dgm:presLayoutVars>
          <dgm:bulletEnabled val="1"/>
        </dgm:presLayoutVars>
      </dgm:prSet>
      <dgm:spPr/>
    </dgm:pt>
    <dgm:pt modelId="{219073E1-2ACB-4687-8F49-C6AB48C81766}" type="pres">
      <dgm:prSet presAssocID="{986D6365-C743-4DC3-A91E-81889A0816A3}" presName="invisiNode" presStyleLbl="node1" presStyleIdx="3" presStyleCnt="8"/>
      <dgm:spPr/>
    </dgm:pt>
    <dgm:pt modelId="{8C5D83DD-7FD0-44B9-82BC-0FE373FEEC65}" type="pres">
      <dgm:prSet presAssocID="{986D6365-C743-4DC3-A91E-81889A0816A3}" presName="imagNode" presStyleLbl="fgImgPlace1" presStyleIdx="3" presStyleCnt="8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Inbox Check with solid fill"/>
        </a:ext>
      </dgm:extLst>
    </dgm:pt>
    <dgm:pt modelId="{CE6CA46B-8A26-4711-9425-644FF950FD8C}" type="pres">
      <dgm:prSet presAssocID="{163A6977-7931-4155-A817-1CC6B3978BDB}" presName="sibTrans" presStyleLbl="sibTrans2D1" presStyleIdx="0" presStyleCnt="0"/>
      <dgm:spPr/>
    </dgm:pt>
    <dgm:pt modelId="{7C252FB2-03A3-490E-84B8-BDBC920DC5FE}" type="pres">
      <dgm:prSet presAssocID="{7B9BCC7D-7970-4DDD-812E-D26783928ABF}" presName="compNode" presStyleCnt="0"/>
      <dgm:spPr/>
    </dgm:pt>
    <dgm:pt modelId="{92734880-9E1C-4A43-A37A-F08C3C7D2D31}" type="pres">
      <dgm:prSet presAssocID="{7B9BCC7D-7970-4DDD-812E-D26783928ABF}" presName="bkgdShape" presStyleLbl="node1" presStyleIdx="4" presStyleCnt="8"/>
      <dgm:spPr/>
    </dgm:pt>
    <dgm:pt modelId="{AF435826-6994-4A4E-98DE-DFC551969AD8}" type="pres">
      <dgm:prSet presAssocID="{7B9BCC7D-7970-4DDD-812E-D26783928ABF}" presName="nodeTx" presStyleLbl="node1" presStyleIdx="4" presStyleCnt="8">
        <dgm:presLayoutVars>
          <dgm:bulletEnabled val="1"/>
        </dgm:presLayoutVars>
      </dgm:prSet>
      <dgm:spPr/>
    </dgm:pt>
    <dgm:pt modelId="{921CC9B5-4478-4ADA-BC29-5E8E86703BE2}" type="pres">
      <dgm:prSet presAssocID="{7B9BCC7D-7970-4DDD-812E-D26783928ABF}" presName="invisiNode" presStyleLbl="node1" presStyleIdx="4" presStyleCnt="8"/>
      <dgm:spPr/>
    </dgm:pt>
    <dgm:pt modelId="{3575DDB7-3F75-45B8-8097-0B16D5A533EC}" type="pres">
      <dgm:prSet presAssocID="{7B9BCC7D-7970-4DDD-812E-D26783928ABF}" presName="imagNode" presStyleLbl="fgImgPlace1" presStyleIdx="4" presStyleCnt="8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Questions with solid fill"/>
        </a:ext>
      </dgm:extLst>
    </dgm:pt>
    <dgm:pt modelId="{4D6D9A8C-9CA3-4B28-91E9-BAE34BDCCC5E}" type="pres">
      <dgm:prSet presAssocID="{1C19A1A6-0A9B-4433-A5F9-EA52D472C469}" presName="sibTrans" presStyleLbl="sibTrans2D1" presStyleIdx="0" presStyleCnt="0"/>
      <dgm:spPr/>
    </dgm:pt>
    <dgm:pt modelId="{8F9AF873-C941-4F83-9588-785854FDA815}" type="pres">
      <dgm:prSet presAssocID="{FFC24F2B-61DF-4124-A286-6E084EC14457}" presName="compNode" presStyleCnt="0"/>
      <dgm:spPr/>
    </dgm:pt>
    <dgm:pt modelId="{D1C56625-98CE-45C4-BC55-F127E2B9BC12}" type="pres">
      <dgm:prSet presAssocID="{FFC24F2B-61DF-4124-A286-6E084EC14457}" presName="bkgdShape" presStyleLbl="node1" presStyleIdx="5" presStyleCnt="8"/>
      <dgm:spPr/>
    </dgm:pt>
    <dgm:pt modelId="{610AE07A-4BEC-4D74-84F3-C1E62FC751BA}" type="pres">
      <dgm:prSet presAssocID="{FFC24F2B-61DF-4124-A286-6E084EC14457}" presName="nodeTx" presStyleLbl="node1" presStyleIdx="5" presStyleCnt="8">
        <dgm:presLayoutVars>
          <dgm:bulletEnabled val="1"/>
        </dgm:presLayoutVars>
      </dgm:prSet>
      <dgm:spPr/>
    </dgm:pt>
    <dgm:pt modelId="{B4B5DCC4-7792-48FA-B152-1C9870F95F7D}" type="pres">
      <dgm:prSet presAssocID="{FFC24F2B-61DF-4124-A286-6E084EC14457}" presName="invisiNode" presStyleLbl="node1" presStyleIdx="5" presStyleCnt="8"/>
      <dgm:spPr/>
    </dgm:pt>
    <dgm:pt modelId="{91D2F01E-1169-427D-9376-160DC3B1722D}" type="pres">
      <dgm:prSet presAssocID="{FFC24F2B-61DF-4124-A286-6E084EC14457}" presName="imagNode" presStyleLbl="fgImgPlace1" presStyleIdx="5" presStyleCnt="8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ipboard Checked with solid fill"/>
        </a:ext>
      </dgm:extLst>
    </dgm:pt>
    <dgm:pt modelId="{CFD1349F-CE36-4254-BD63-1B641ACEF821}" type="pres">
      <dgm:prSet presAssocID="{2BFC4CBD-220D-4356-9F73-036894B17AA2}" presName="sibTrans" presStyleLbl="sibTrans2D1" presStyleIdx="0" presStyleCnt="0"/>
      <dgm:spPr/>
    </dgm:pt>
    <dgm:pt modelId="{F33B2F6C-9DFB-4728-9837-DAB85CE36F59}" type="pres">
      <dgm:prSet presAssocID="{D99A4968-F01B-46A5-A446-4113F09E8D60}" presName="compNode" presStyleCnt="0"/>
      <dgm:spPr/>
    </dgm:pt>
    <dgm:pt modelId="{9810F75A-F179-430F-9417-23044BA730C0}" type="pres">
      <dgm:prSet presAssocID="{D99A4968-F01B-46A5-A446-4113F09E8D60}" presName="bkgdShape" presStyleLbl="node1" presStyleIdx="6" presStyleCnt="8"/>
      <dgm:spPr/>
    </dgm:pt>
    <dgm:pt modelId="{D10FD72F-99AA-4C07-89BF-BB8CA1A4C4CD}" type="pres">
      <dgm:prSet presAssocID="{D99A4968-F01B-46A5-A446-4113F09E8D60}" presName="nodeTx" presStyleLbl="node1" presStyleIdx="6" presStyleCnt="8">
        <dgm:presLayoutVars>
          <dgm:bulletEnabled val="1"/>
        </dgm:presLayoutVars>
      </dgm:prSet>
      <dgm:spPr/>
    </dgm:pt>
    <dgm:pt modelId="{3555ACA0-48F3-4472-8246-973F614B6637}" type="pres">
      <dgm:prSet presAssocID="{D99A4968-F01B-46A5-A446-4113F09E8D60}" presName="invisiNode" presStyleLbl="node1" presStyleIdx="6" presStyleCnt="8"/>
      <dgm:spPr/>
    </dgm:pt>
    <dgm:pt modelId="{ACBE4BAF-05F2-4C27-A61E-60C43F33CDCD}" type="pres">
      <dgm:prSet presAssocID="{D99A4968-F01B-46A5-A446-4113F09E8D60}" presName="imagNode" presStyleLbl="fgImgPlace1" presStyleIdx="6" presStyleCnt="8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erson with idea with solid fill"/>
        </a:ext>
      </dgm:extLst>
    </dgm:pt>
    <dgm:pt modelId="{3008D5CD-2D6F-4873-878B-B42550C8EA29}" type="pres">
      <dgm:prSet presAssocID="{94D1C6EC-8B02-4699-861F-D74FD681261C}" presName="sibTrans" presStyleLbl="sibTrans2D1" presStyleIdx="0" presStyleCnt="0"/>
      <dgm:spPr/>
    </dgm:pt>
    <dgm:pt modelId="{864550D4-AA5B-4E6F-A614-D6E32A661E35}" type="pres">
      <dgm:prSet presAssocID="{81EE8060-47D9-494E-96B7-0B173C40EC0E}" presName="compNode" presStyleCnt="0"/>
      <dgm:spPr/>
    </dgm:pt>
    <dgm:pt modelId="{68684347-96D0-4BC6-84D0-82105D4039B8}" type="pres">
      <dgm:prSet presAssocID="{81EE8060-47D9-494E-96B7-0B173C40EC0E}" presName="bkgdShape" presStyleLbl="node1" presStyleIdx="7" presStyleCnt="8"/>
      <dgm:spPr/>
    </dgm:pt>
    <dgm:pt modelId="{B26B5FC3-7FFC-4748-969B-F8E4A61ED212}" type="pres">
      <dgm:prSet presAssocID="{81EE8060-47D9-494E-96B7-0B173C40EC0E}" presName="nodeTx" presStyleLbl="node1" presStyleIdx="7" presStyleCnt="8">
        <dgm:presLayoutVars>
          <dgm:bulletEnabled val="1"/>
        </dgm:presLayoutVars>
      </dgm:prSet>
      <dgm:spPr/>
    </dgm:pt>
    <dgm:pt modelId="{52099BA9-584F-4358-8BC2-5B9B5BF581F2}" type="pres">
      <dgm:prSet presAssocID="{81EE8060-47D9-494E-96B7-0B173C40EC0E}" presName="invisiNode" presStyleLbl="node1" presStyleIdx="7" presStyleCnt="8"/>
      <dgm:spPr/>
    </dgm:pt>
    <dgm:pt modelId="{76893F31-4800-43CA-B854-1DE9004C4A39}" type="pres">
      <dgm:prSet presAssocID="{81EE8060-47D9-494E-96B7-0B173C40EC0E}" presName="imagNode" presStyleLbl="fgImgPlace1" presStyleIdx="7" presStyleCnt="8"/>
      <dgm:spPr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Wave Gesture with solid fill"/>
        </a:ext>
      </dgm:extLst>
    </dgm:pt>
  </dgm:ptLst>
  <dgm:cxnLst>
    <dgm:cxn modelId="{01795100-3D26-449E-B28E-7C86EDC53745}" type="presOf" srcId="{B4BF591C-D0D5-4238-9EFC-54EEB9D0A94A}" destId="{8E79A3C8-967B-47D6-A519-EBA27F52C697}" srcOrd="0" destOrd="0" presId="urn:microsoft.com/office/officeart/2005/8/layout/hList7"/>
    <dgm:cxn modelId="{ADE5FB01-125F-40D7-A41E-496D793F02C4}" type="presOf" srcId="{114DC450-D796-4D9B-AAE7-675E152E3BDC}" destId="{EEB2187C-27D3-41B7-AABA-5642D063E89B}" srcOrd="0" destOrd="0" presId="urn:microsoft.com/office/officeart/2005/8/layout/hList7"/>
    <dgm:cxn modelId="{DF899303-0206-42F4-BB92-3C13BF6C148C}" srcId="{F9E7097A-C4C1-4D41-A344-9A8D3DEFDC32}" destId="{7B9BCC7D-7970-4DDD-812E-D26783928ABF}" srcOrd="4" destOrd="0" parTransId="{422E472B-7D56-413F-BCE1-053D2D513C00}" sibTransId="{1C19A1A6-0A9B-4433-A5F9-EA52D472C469}"/>
    <dgm:cxn modelId="{8813CD08-EFC6-4836-93B2-528A2DD92D10}" type="presOf" srcId="{81EE8060-47D9-494E-96B7-0B173C40EC0E}" destId="{B26B5FC3-7FFC-4748-969B-F8E4A61ED212}" srcOrd="1" destOrd="0" presId="urn:microsoft.com/office/officeart/2005/8/layout/hList7"/>
    <dgm:cxn modelId="{68B1600D-D315-41FF-8F86-D7EC1CC7C44A}" srcId="{F9E7097A-C4C1-4D41-A344-9A8D3DEFDC32}" destId="{114DC450-D796-4D9B-AAE7-675E152E3BDC}" srcOrd="1" destOrd="0" parTransId="{D3F2C84F-155A-4F69-AF15-607461141C3C}" sibTransId="{F8D8906C-28D4-456E-92D2-7F8694EE48FD}"/>
    <dgm:cxn modelId="{DB624715-198B-4AFB-A019-07E9A07FB66F}" type="presOf" srcId="{163A6977-7931-4155-A817-1CC6B3978BDB}" destId="{CE6CA46B-8A26-4711-9425-644FF950FD8C}" srcOrd="0" destOrd="0" presId="urn:microsoft.com/office/officeart/2005/8/layout/hList7"/>
    <dgm:cxn modelId="{6105AB16-F625-41DB-BE16-710E5F29B7D9}" type="presOf" srcId="{114DC450-D796-4D9B-AAE7-675E152E3BDC}" destId="{45E3BE8F-78F4-40B8-B56B-D29B8F34DEB2}" srcOrd="1" destOrd="0" presId="urn:microsoft.com/office/officeart/2005/8/layout/hList7"/>
    <dgm:cxn modelId="{6B869820-CB2D-4BA2-A089-AD6217B09714}" type="presOf" srcId="{81EE8060-47D9-494E-96B7-0B173C40EC0E}" destId="{68684347-96D0-4BC6-84D0-82105D4039B8}" srcOrd="0" destOrd="0" presId="urn:microsoft.com/office/officeart/2005/8/layout/hList7"/>
    <dgm:cxn modelId="{24609E20-ED05-46EF-9B84-2C6346F15CEB}" srcId="{F9E7097A-C4C1-4D41-A344-9A8D3DEFDC32}" destId="{33DB114F-488B-485A-AD7F-98B6425C22CA}" srcOrd="0" destOrd="0" parTransId="{AFC88CFE-6775-4087-B990-A7E1E24F8504}" sibTransId="{F2A937E7-B1FC-4B27-893B-20DD47FEF5A0}"/>
    <dgm:cxn modelId="{73972639-0888-4EE6-AAB5-AC912CA03260}" type="presOf" srcId="{33DB114F-488B-485A-AD7F-98B6425C22CA}" destId="{0A9B00CA-6E40-4E5B-BB9C-E2903A00A355}" srcOrd="1" destOrd="0" presId="urn:microsoft.com/office/officeart/2005/8/layout/hList7"/>
    <dgm:cxn modelId="{6D7E2E3A-2934-462F-A130-F8275FC05136}" type="presOf" srcId="{94D1C6EC-8B02-4699-861F-D74FD681261C}" destId="{3008D5CD-2D6F-4873-878B-B42550C8EA29}" srcOrd="0" destOrd="0" presId="urn:microsoft.com/office/officeart/2005/8/layout/hList7"/>
    <dgm:cxn modelId="{5F752860-E210-4578-98E2-A4E081467DFB}" type="presOf" srcId="{D99A4968-F01B-46A5-A446-4113F09E8D60}" destId="{9810F75A-F179-430F-9417-23044BA730C0}" srcOrd="0" destOrd="0" presId="urn:microsoft.com/office/officeart/2005/8/layout/hList7"/>
    <dgm:cxn modelId="{25751D45-8A94-49B3-9D5A-A63485F170FA}" type="presOf" srcId="{F9E7097A-C4C1-4D41-A344-9A8D3DEFDC32}" destId="{AF0E5272-2BA9-4D67-ADCC-959EDB96EC9A}" srcOrd="0" destOrd="0" presId="urn:microsoft.com/office/officeart/2005/8/layout/hList7"/>
    <dgm:cxn modelId="{B1C7E852-7789-4602-A912-A4FAAD55CFF0}" type="presOf" srcId="{7B9BCC7D-7970-4DDD-812E-D26783928ABF}" destId="{92734880-9E1C-4A43-A37A-F08C3C7D2D31}" srcOrd="0" destOrd="0" presId="urn:microsoft.com/office/officeart/2005/8/layout/hList7"/>
    <dgm:cxn modelId="{6DF53357-FCAD-4A16-B7A8-ED7B5DDD0256}" type="presOf" srcId="{986D6365-C743-4DC3-A91E-81889A0816A3}" destId="{9B54412F-A2A6-4605-9B60-D96452C192CC}" srcOrd="0" destOrd="0" presId="urn:microsoft.com/office/officeart/2005/8/layout/hList7"/>
    <dgm:cxn modelId="{E565A559-9FBF-43E9-B667-E3AE32C1891B}" type="presOf" srcId="{F8D8906C-28D4-456E-92D2-7F8694EE48FD}" destId="{1729916C-0451-4BC3-88D7-3731E0677A35}" srcOrd="0" destOrd="0" presId="urn:microsoft.com/office/officeart/2005/8/layout/hList7"/>
    <dgm:cxn modelId="{6F582F5A-16BE-48AF-8232-3A4D0E183D1A}" srcId="{F9E7097A-C4C1-4D41-A344-9A8D3DEFDC32}" destId="{B4BF591C-D0D5-4238-9EFC-54EEB9D0A94A}" srcOrd="2" destOrd="0" parTransId="{F27DECEB-4A1F-4352-9518-B259CACB3A8D}" sibTransId="{EBDF1419-BC4E-4F94-8C85-2AF7DA563153}"/>
    <dgm:cxn modelId="{B9F3A096-9B3E-4E7E-84D4-9890F9BEBF1F}" type="presOf" srcId="{2BFC4CBD-220D-4356-9F73-036894B17AA2}" destId="{CFD1349F-CE36-4254-BD63-1B641ACEF821}" srcOrd="0" destOrd="0" presId="urn:microsoft.com/office/officeart/2005/8/layout/hList7"/>
    <dgm:cxn modelId="{D72688A6-7157-4B23-88CB-AB65CE1985CB}" type="presOf" srcId="{986D6365-C743-4DC3-A91E-81889A0816A3}" destId="{AF8D6CFE-CE3B-4733-A8EF-983DDDEBE0BB}" srcOrd="1" destOrd="0" presId="urn:microsoft.com/office/officeart/2005/8/layout/hList7"/>
    <dgm:cxn modelId="{7C1F08A9-873C-4D3C-B8EE-AE86D0190BCB}" type="presOf" srcId="{7B9BCC7D-7970-4DDD-812E-D26783928ABF}" destId="{AF435826-6994-4A4E-98DE-DFC551969AD8}" srcOrd="1" destOrd="0" presId="urn:microsoft.com/office/officeart/2005/8/layout/hList7"/>
    <dgm:cxn modelId="{A4B0E0B3-44CC-4B57-B72F-51AEF629846F}" srcId="{F9E7097A-C4C1-4D41-A344-9A8D3DEFDC32}" destId="{D99A4968-F01B-46A5-A446-4113F09E8D60}" srcOrd="6" destOrd="0" parTransId="{868AE0D2-BD2F-4905-900E-8B9D25989702}" sibTransId="{94D1C6EC-8B02-4699-861F-D74FD681261C}"/>
    <dgm:cxn modelId="{A6EF1ABB-D61F-4F48-9A0A-CC469F82B6A3}" type="presOf" srcId="{B4BF591C-D0D5-4238-9EFC-54EEB9D0A94A}" destId="{45ADFDED-3EBB-4D09-ADDA-448D334B29FF}" srcOrd="1" destOrd="0" presId="urn:microsoft.com/office/officeart/2005/8/layout/hList7"/>
    <dgm:cxn modelId="{AB44E6BB-64A1-4973-9B59-53F505FFD423}" type="presOf" srcId="{F2A937E7-B1FC-4B27-893B-20DD47FEF5A0}" destId="{1E0A5D79-7D24-4C56-8A2E-90A2E09890AD}" srcOrd="0" destOrd="0" presId="urn:microsoft.com/office/officeart/2005/8/layout/hList7"/>
    <dgm:cxn modelId="{39B2E0C4-A727-47F9-9315-B007416579C1}" type="presOf" srcId="{FFC24F2B-61DF-4124-A286-6E084EC14457}" destId="{D1C56625-98CE-45C4-BC55-F127E2B9BC12}" srcOrd="0" destOrd="0" presId="urn:microsoft.com/office/officeart/2005/8/layout/hList7"/>
    <dgm:cxn modelId="{B0BBB9CF-813F-4AF3-8F02-D3D5FDDA06C8}" type="presOf" srcId="{33DB114F-488B-485A-AD7F-98B6425C22CA}" destId="{6FE08B18-12E8-4B85-8681-28664D7454C4}" srcOrd="0" destOrd="0" presId="urn:microsoft.com/office/officeart/2005/8/layout/hList7"/>
    <dgm:cxn modelId="{17BFFED6-9EF3-4CE7-AAA2-3C987F5C6758}" type="presOf" srcId="{FFC24F2B-61DF-4124-A286-6E084EC14457}" destId="{610AE07A-4BEC-4D74-84F3-C1E62FC751BA}" srcOrd="1" destOrd="0" presId="urn:microsoft.com/office/officeart/2005/8/layout/hList7"/>
    <dgm:cxn modelId="{81B387E0-557A-45F0-ADAC-7D4238F247C1}" type="presOf" srcId="{D99A4968-F01B-46A5-A446-4113F09E8D60}" destId="{D10FD72F-99AA-4C07-89BF-BB8CA1A4C4CD}" srcOrd="1" destOrd="0" presId="urn:microsoft.com/office/officeart/2005/8/layout/hList7"/>
    <dgm:cxn modelId="{12E28CEE-CA0F-4CA5-86D8-E4743994509A}" srcId="{F9E7097A-C4C1-4D41-A344-9A8D3DEFDC32}" destId="{FFC24F2B-61DF-4124-A286-6E084EC14457}" srcOrd="5" destOrd="0" parTransId="{FBC1FC8F-3CF3-4876-885C-820A49B93D31}" sibTransId="{2BFC4CBD-220D-4356-9F73-036894B17AA2}"/>
    <dgm:cxn modelId="{56410AEF-A0B0-4BB2-9020-33D552B542E4}" type="presOf" srcId="{EBDF1419-BC4E-4F94-8C85-2AF7DA563153}" destId="{D162FB0C-A2EF-43F7-8504-00FCC7078695}" srcOrd="0" destOrd="0" presId="urn:microsoft.com/office/officeart/2005/8/layout/hList7"/>
    <dgm:cxn modelId="{170582F2-C0C9-4EC7-AFF1-A7782CD3C87A}" srcId="{F9E7097A-C4C1-4D41-A344-9A8D3DEFDC32}" destId="{986D6365-C743-4DC3-A91E-81889A0816A3}" srcOrd="3" destOrd="0" parTransId="{C115E5C6-C6C4-4AD3-8357-7F1C19FA2E92}" sibTransId="{163A6977-7931-4155-A817-1CC6B3978BDB}"/>
    <dgm:cxn modelId="{F6A43BF4-32D0-4DCC-883A-4D83E0EB39EA}" type="presOf" srcId="{1C19A1A6-0A9B-4433-A5F9-EA52D472C469}" destId="{4D6D9A8C-9CA3-4B28-91E9-BAE34BDCCC5E}" srcOrd="0" destOrd="0" presId="urn:microsoft.com/office/officeart/2005/8/layout/hList7"/>
    <dgm:cxn modelId="{9B6BB8F9-C019-4E0D-AA9E-DC46D6443306}" srcId="{F9E7097A-C4C1-4D41-A344-9A8D3DEFDC32}" destId="{81EE8060-47D9-494E-96B7-0B173C40EC0E}" srcOrd="7" destOrd="0" parTransId="{1593410D-4155-42E6-84B3-4808BD883E92}" sibTransId="{0982E130-8746-4D71-8F6D-99CC449955F5}"/>
    <dgm:cxn modelId="{2F2FB6B5-E3CA-4A67-87D2-DB4FA7AF6769}" type="presParOf" srcId="{AF0E5272-2BA9-4D67-ADCC-959EDB96EC9A}" destId="{9CCE8D7A-687D-40F1-B50A-27D19ECB5CE6}" srcOrd="0" destOrd="0" presId="urn:microsoft.com/office/officeart/2005/8/layout/hList7"/>
    <dgm:cxn modelId="{008D9FC6-C1D0-4397-8BC8-F5039503833B}" type="presParOf" srcId="{AF0E5272-2BA9-4D67-ADCC-959EDB96EC9A}" destId="{FB3A22C6-904D-4B84-897D-20E23AE52895}" srcOrd="1" destOrd="0" presId="urn:microsoft.com/office/officeart/2005/8/layout/hList7"/>
    <dgm:cxn modelId="{8B0080A4-28CE-45B2-9D5C-6847D6793CDA}" type="presParOf" srcId="{FB3A22C6-904D-4B84-897D-20E23AE52895}" destId="{2559E74D-E707-475F-8DEA-86F01C3AD39E}" srcOrd="0" destOrd="0" presId="urn:microsoft.com/office/officeart/2005/8/layout/hList7"/>
    <dgm:cxn modelId="{EA320D5F-20A9-44C5-BC73-7E9EA0680AF8}" type="presParOf" srcId="{2559E74D-E707-475F-8DEA-86F01C3AD39E}" destId="{6FE08B18-12E8-4B85-8681-28664D7454C4}" srcOrd="0" destOrd="0" presId="urn:microsoft.com/office/officeart/2005/8/layout/hList7"/>
    <dgm:cxn modelId="{F517E67F-7120-49A6-BBE9-7F0F12F27F39}" type="presParOf" srcId="{2559E74D-E707-475F-8DEA-86F01C3AD39E}" destId="{0A9B00CA-6E40-4E5B-BB9C-E2903A00A355}" srcOrd="1" destOrd="0" presId="urn:microsoft.com/office/officeart/2005/8/layout/hList7"/>
    <dgm:cxn modelId="{1A5BEE42-27BE-4A20-9590-A9E8F578F714}" type="presParOf" srcId="{2559E74D-E707-475F-8DEA-86F01C3AD39E}" destId="{C2EC719A-BD65-4E40-802C-529BA25EB2DE}" srcOrd="2" destOrd="0" presId="urn:microsoft.com/office/officeart/2005/8/layout/hList7"/>
    <dgm:cxn modelId="{6BB8A6DD-FE18-4C6B-91DB-7C4CC45B8045}" type="presParOf" srcId="{2559E74D-E707-475F-8DEA-86F01C3AD39E}" destId="{3AD09FA0-1728-4F6A-A3C4-111E142DFF9E}" srcOrd="3" destOrd="0" presId="urn:microsoft.com/office/officeart/2005/8/layout/hList7"/>
    <dgm:cxn modelId="{46A88890-E7D0-448A-8F57-82AC126C12C8}" type="presParOf" srcId="{FB3A22C6-904D-4B84-897D-20E23AE52895}" destId="{1E0A5D79-7D24-4C56-8A2E-90A2E09890AD}" srcOrd="1" destOrd="0" presId="urn:microsoft.com/office/officeart/2005/8/layout/hList7"/>
    <dgm:cxn modelId="{167F38DA-5504-4315-AAAC-F36C377CDB2B}" type="presParOf" srcId="{FB3A22C6-904D-4B84-897D-20E23AE52895}" destId="{892E28AD-A7F3-40DC-85E1-8E0B23EBC8DE}" srcOrd="2" destOrd="0" presId="urn:microsoft.com/office/officeart/2005/8/layout/hList7"/>
    <dgm:cxn modelId="{50B80177-C2AA-4B6C-8E8E-5D5C63ECEEDF}" type="presParOf" srcId="{892E28AD-A7F3-40DC-85E1-8E0B23EBC8DE}" destId="{EEB2187C-27D3-41B7-AABA-5642D063E89B}" srcOrd="0" destOrd="0" presId="urn:microsoft.com/office/officeart/2005/8/layout/hList7"/>
    <dgm:cxn modelId="{EC50477F-02AA-4363-9B6B-B824E9E3A0DE}" type="presParOf" srcId="{892E28AD-A7F3-40DC-85E1-8E0B23EBC8DE}" destId="{45E3BE8F-78F4-40B8-B56B-D29B8F34DEB2}" srcOrd="1" destOrd="0" presId="urn:microsoft.com/office/officeart/2005/8/layout/hList7"/>
    <dgm:cxn modelId="{01D33C40-A711-416B-9066-113FC8BA2C70}" type="presParOf" srcId="{892E28AD-A7F3-40DC-85E1-8E0B23EBC8DE}" destId="{ED2043DF-77E1-4F9A-AB27-A82D3D0CA76E}" srcOrd="2" destOrd="0" presId="urn:microsoft.com/office/officeart/2005/8/layout/hList7"/>
    <dgm:cxn modelId="{9F17588A-1BFF-4F94-B009-53FCF813C8E5}" type="presParOf" srcId="{892E28AD-A7F3-40DC-85E1-8E0B23EBC8DE}" destId="{B6AE7565-B6A9-4FCA-A530-F99AB897FF6E}" srcOrd="3" destOrd="0" presId="urn:microsoft.com/office/officeart/2005/8/layout/hList7"/>
    <dgm:cxn modelId="{6FF8BD73-E55D-4105-98C5-6A477F36B25E}" type="presParOf" srcId="{FB3A22C6-904D-4B84-897D-20E23AE52895}" destId="{1729916C-0451-4BC3-88D7-3731E0677A35}" srcOrd="3" destOrd="0" presId="urn:microsoft.com/office/officeart/2005/8/layout/hList7"/>
    <dgm:cxn modelId="{693BB9E0-2E62-4E5C-BE43-713BA60A2258}" type="presParOf" srcId="{FB3A22C6-904D-4B84-897D-20E23AE52895}" destId="{DE62BFE4-7E62-4676-8798-1BA7963B8059}" srcOrd="4" destOrd="0" presId="urn:microsoft.com/office/officeart/2005/8/layout/hList7"/>
    <dgm:cxn modelId="{E72590BE-9779-4B17-92BB-B4F6381BCB44}" type="presParOf" srcId="{DE62BFE4-7E62-4676-8798-1BA7963B8059}" destId="{8E79A3C8-967B-47D6-A519-EBA27F52C697}" srcOrd="0" destOrd="0" presId="urn:microsoft.com/office/officeart/2005/8/layout/hList7"/>
    <dgm:cxn modelId="{39188779-38BB-4520-B5B5-34583AC3E41F}" type="presParOf" srcId="{DE62BFE4-7E62-4676-8798-1BA7963B8059}" destId="{45ADFDED-3EBB-4D09-ADDA-448D334B29FF}" srcOrd="1" destOrd="0" presId="urn:microsoft.com/office/officeart/2005/8/layout/hList7"/>
    <dgm:cxn modelId="{279B100B-33A0-4F00-B924-B28436368207}" type="presParOf" srcId="{DE62BFE4-7E62-4676-8798-1BA7963B8059}" destId="{3A3680CC-BC8F-41E7-9610-0E858FFBC4A6}" srcOrd="2" destOrd="0" presId="urn:microsoft.com/office/officeart/2005/8/layout/hList7"/>
    <dgm:cxn modelId="{EA656888-30D2-4E4D-9DE1-09EC40E2C962}" type="presParOf" srcId="{DE62BFE4-7E62-4676-8798-1BA7963B8059}" destId="{339FDADD-6149-4B8F-BC86-397F7B255047}" srcOrd="3" destOrd="0" presId="urn:microsoft.com/office/officeart/2005/8/layout/hList7"/>
    <dgm:cxn modelId="{FF508F09-810A-4055-A17F-9C4D049C658B}" type="presParOf" srcId="{FB3A22C6-904D-4B84-897D-20E23AE52895}" destId="{D162FB0C-A2EF-43F7-8504-00FCC7078695}" srcOrd="5" destOrd="0" presId="urn:microsoft.com/office/officeart/2005/8/layout/hList7"/>
    <dgm:cxn modelId="{7CA1662E-EB83-49BB-A691-B1C750CEE751}" type="presParOf" srcId="{FB3A22C6-904D-4B84-897D-20E23AE52895}" destId="{B82B5459-0D48-4B25-B12A-05A8D7525800}" srcOrd="6" destOrd="0" presId="urn:microsoft.com/office/officeart/2005/8/layout/hList7"/>
    <dgm:cxn modelId="{2B01FA98-28AE-4817-BC37-9D89E73F645C}" type="presParOf" srcId="{B82B5459-0D48-4B25-B12A-05A8D7525800}" destId="{9B54412F-A2A6-4605-9B60-D96452C192CC}" srcOrd="0" destOrd="0" presId="urn:microsoft.com/office/officeart/2005/8/layout/hList7"/>
    <dgm:cxn modelId="{9AB25202-F9D3-4E0D-B7B2-016695545551}" type="presParOf" srcId="{B82B5459-0D48-4B25-B12A-05A8D7525800}" destId="{AF8D6CFE-CE3B-4733-A8EF-983DDDEBE0BB}" srcOrd="1" destOrd="0" presId="urn:microsoft.com/office/officeart/2005/8/layout/hList7"/>
    <dgm:cxn modelId="{3787F777-E9B4-4F51-B95A-8EAC506B6154}" type="presParOf" srcId="{B82B5459-0D48-4B25-B12A-05A8D7525800}" destId="{219073E1-2ACB-4687-8F49-C6AB48C81766}" srcOrd="2" destOrd="0" presId="urn:microsoft.com/office/officeart/2005/8/layout/hList7"/>
    <dgm:cxn modelId="{BEE7E558-CC4A-4409-A3A8-E00468F8EB77}" type="presParOf" srcId="{B82B5459-0D48-4B25-B12A-05A8D7525800}" destId="{8C5D83DD-7FD0-44B9-82BC-0FE373FEEC65}" srcOrd="3" destOrd="0" presId="urn:microsoft.com/office/officeart/2005/8/layout/hList7"/>
    <dgm:cxn modelId="{A94C6E49-349C-4AC4-B0A4-617DED926F72}" type="presParOf" srcId="{FB3A22C6-904D-4B84-897D-20E23AE52895}" destId="{CE6CA46B-8A26-4711-9425-644FF950FD8C}" srcOrd="7" destOrd="0" presId="urn:microsoft.com/office/officeart/2005/8/layout/hList7"/>
    <dgm:cxn modelId="{0307B770-9F00-4BF1-BF06-665B70EF8908}" type="presParOf" srcId="{FB3A22C6-904D-4B84-897D-20E23AE52895}" destId="{7C252FB2-03A3-490E-84B8-BDBC920DC5FE}" srcOrd="8" destOrd="0" presId="urn:microsoft.com/office/officeart/2005/8/layout/hList7"/>
    <dgm:cxn modelId="{A624450F-F6F5-4612-8D95-D7EA49909463}" type="presParOf" srcId="{7C252FB2-03A3-490E-84B8-BDBC920DC5FE}" destId="{92734880-9E1C-4A43-A37A-F08C3C7D2D31}" srcOrd="0" destOrd="0" presId="urn:microsoft.com/office/officeart/2005/8/layout/hList7"/>
    <dgm:cxn modelId="{09A36B3C-8A6B-4EFF-8B68-403F7B16D862}" type="presParOf" srcId="{7C252FB2-03A3-490E-84B8-BDBC920DC5FE}" destId="{AF435826-6994-4A4E-98DE-DFC551969AD8}" srcOrd="1" destOrd="0" presId="urn:microsoft.com/office/officeart/2005/8/layout/hList7"/>
    <dgm:cxn modelId="{21E344C6-2FF9-4701-8858-04AC38211DBD}" type="presParOf" srcId="{7C252FB2-03A3-490E-84B8-BDBC920DC5FE}" destId="{921CC9B5-4478-4ADA-BC29-5E8E86703BE2}" srcOrd="2" destOrd="0" presId="urn:microsoft.com/office/officeart/2005/8/layout/hList7"/>
    <dgm:cxn modelId="{FFAF4028-9186-4983-A9EB-D98187834B54}" type="presParOf" srcId="{7C252FB2-03A3-490E-84B8-BDBC920DC5FE}" destId="{3575DDB7-3F75-45B8-8097-0B16D5A533EC}" srcOrd="3" destOrd="0" presId="urn:microsoft.com/office/officeart/2005/8/layout/hList7"/>
    <dgm:cxn modelId="{53CA8D4E-713A-477C-9E77-B154C2B2D4CF}" type="presParOf" srcId="{FB3A22C6-904D-4B84-897D-20E23AE52895}" destId="{4D6D9A8C-9CA3-4B28-91E9-BAE34BDCCC5E}" srcOrd="9" destOrd="0" presId="urn:microsoft.com/office/officeart/2005/8/layout/hList7"/>
    <dgm:cxn modelId="{0754375A-A6AC-4709-B42D-5F613216CC79}" type="presParOf" srcId="{FB3A22C6-904D-4B84-897D-20E23AE52895}" destId="{8F9AF873-C941-4F83-9588-785854FDA815}" srcOrd="10" destOrd="0" presId="urn:microsoft.com/office/officeart/2005/8/layout/hList7"/>
    <dgm:cxn modelId="{E6218C8A-3202-440A-8347-F064C1ED5C04}" type="presParOf" srcId="{8F9AF873-C941-4F83-9588-785854FDA815}" destId="{D1C56625-98CE-45C4-BC55-F127E2B9BC12}" srcOrd="0" destOrd="0" presId="urn:microsoft.com/office/officeart/2005/8/layout/hList7"/>
    <dgm:cxn modelId="{7F1A9AF7-8672-4BB8-ADB7-B05FF7D749D0}" type="presParOf" srcId="{8F9AF873-C941-4F83-9588-785854FDA815}" destId="{610AE07A-4BEC-4D74-84F3-C1E62FC751BA}" srcOrd="1" destOrd="0" presId="urn:microsoft.com/office/officeart/2005/8/layout/hList7"/>
    <dgm:cxn modelId="{7DEAD9B0-3BAD-421C-AA55-F28DF5C99FC9}" type="presParOf" srcId="{8F9AF873-C941-4F83-9588-785854FDA815}" destId="{B4B5DCC4-7792-48FA-B152-1C9870F95F7D}" srcOrd="2" destOrd="0" presId="urn:microsoft.com/office/officeart/2005/8/layout/hList7"/>
    <dgm:cxn modelId="{E662AEAE-51C2-4461-843B-B6D4447E6CB1}" type="presParOf" srcId="{8F9AF873-C941-4F83-9588-785854FDA815}" destId="{91D2F01E-1169-427D-9376-160DC3B1722D}" srcOrd="3" destOrd="0" presId="urn:microsoft.com/office/officeart/2005/8/layout/hList7"/>
    <dgm:cxn modelId="{8A0CE731-FEEF-4BD2-91F1-7F34CCD4DDB8}" type="presParOf" srcId="{FB3A22C6-904D-4B84-897D-20E23AE52895}" destId="{CFD1349F-CE36-4254-BD63-1B641ACEF821}" srcOrd="11" destOrd="0" presId="urn:microsoft.com/office/officeart/2005/8/layout/hList7"/>
    <dgm:cxn modelId="{2F91286A-9EFB-46FE-8405-5D653E29E4B5}" type="presParOf" srcId="{FB3A22C6-904D-4B84-897D-20E23AE52895}" destId="{F33B2F6C-9DFB-4728-9837-DAB85CE36F59}" srcOrd="12" destOrd="0" presId="urn:microsoft.com/office/officeart/2005/8/layout/hList7"/>
    <dgm:cxn modelId="{18B11ACB-B5E0-4109-A865-9CD1B758364D}" type="presParOf" srcId="{F33B2F6C-9DFB-4728-9837-DAB85CE36F59}" destId="{9810F75A-F179-430F-9417-23044BA730C0}" srcOrd="0" destOrd="0" presId="urn:microsoft.com/office/officeart/2005/8/layout/hList7"/>
    <dgm:cxn modelId="{67F1B0A7-7987-47C6-A268-27992E8544F4}" type="presParOf" srcId="{F33B2F6C-9DFB-4728-9837-DAB85CE36F59}" destId="{D10FD72F-99AA-4C07-89BF-BB8CA1A4C4CD}" srcOrd="1" destOrd="0" presId="urn:microsoft.com/office/officeart/2005/8/layout/hList7"/>
    <dgm:cxn modelId="{569B7472-3FD2-4D12-B27A-65F838E9CEA8}" type="presParOf" srcId="{F33B2F6C-9DFB-4728-9837-DAB85CE36F59}" destId="{3555ACA0-48F3-4472-8246-973F614B6637}" srcOrd="2" destOrd="0" presId="urn:microsoft.com/office/officeart/2005/8/layout/hList7"/>
    <dgm:cxn modelId="{7250A630-D80D-43B4-B338-5E338C0AC708}" type="presParOf" srcId="{F33B2F6C-9DFB-4728-9837-DAB85CE36F59}" destId="{ACBE4BAF-05F2-4C27-A61E-60C43F33CDCD}" srcOrd="3" destOrd="0" presId="urn:microsoft.com/office/officeart/2005/8/layout/hList7"/>
    <dgm:cxn modelId="{A9A7E70B-DBBD-48BA-9510-41C1343891F2}" type="presParOf" srcId="{FB3A22C6-904D-4B84-897D-20E23AE52895}" destId="{3008D5CD-2D6F-4873-878B-B42550C8EA29}" srcOrd="13" destOrd="0" presId="urn:microsoft.com/office/officeart/2005/8/layout/hList7"/>
    <dgm:cxn modelId="{E77E03D0-4710-4934-8244-25511201022A}" type="presParOf" srcId="{FB3A22C6-904D-4B84-897D-20E23AE52895}" destId="{864550D4-AA5B-4E6F-A614-D6E32A661E35}" srcOrd="14" destOrd="0" presId="urn:microsoft.com/office/officeart/2005/8/layout/hList7"/>
    <dgm:cxn modelId="{A1FF35C4-D273-40F0-A4A3-D028A3883898}" type="presParOf" srcId="{864550D4-AA5B-4E6F-A614-D6E32A661E35}" destId="{68684347-96D0-4BC6-84D0-82105D4039B8}" srcOrd="0" destOrd="0" presId="urn:microsoft.com/office/officeart/2005/8/layout/hList7"/>
    <dgm:cxn modelId="{515BCBD0-9C9E-49D2-A4B3-E59EAE526AC2}" type="presParOf" srcId="{864550D4-AA5B-4E6F-A614-D6E32A661E35}" destId="{B26B5FC3-7FFC-4748-969B-F8E4A61ED212}" srcOrd="1" destOrd="0" presId="urn:microsoft.com/office/officeart/2005/8/layout/hList7"/>
    <dgm:cxn modelId="{91FE51CF-DAAF-44EE-BDCC-CC4DFA703A26}" type="presParOf" srcId="{864550D4-AA5B-4E6F-A614-D6E32A661E35}" destId="{52099BA9-584F-4358-8BC2-5B9B5BF581F2}" srcOrd="2" destOrd="0" presId="urn:microsoft.com/office/officeart/2005/8/layout/hList7"/>
    <dgm:cxn modelId="{ED7CD16A-C47F-4FD6-9AB0-E372790AFBE7}" type="presParOf" srcId="{864550D4-AA5B-4E6F-A614-D6E32A661E35}" destId="{76893F31-4800-43CA-B854-1DE9004C4A39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9E7097A-C4C1-4D41-A344-9A8D3DEFDC32}" type="doc">
      <dgm:prSet loTypeId="urn:microsoft.com/office/officeart/2005/8/layout/hList7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A"/>
        </a:p>
      </dgm:t>
    </dgm:pt>
    <dgm:pt modelId="{33DB114F-488B-485A-AD7F-98B6425C22CA}">
      <dgm:prSet phldrT="[Text]"/>
      <dgm:spPr/>
      <dgm:t>
        <a:bodyPr/>
        <a:lstStyle/>
        <a:p>
          <a:r>
            <a:rPr lang="en-US" dirty="0"/>
            <a:t>Plan</a:t>
          </a:r>
          <a:endParaRPr lang="en-CA" dirty="0"/>
        </a:p>
      </dgm:t>
    </dgm:pt>
    <dgm:pt modelId="{AFC88CFE-6775-4087-B990-A7E1E24F8504}" type="parTrans" cxnId="{24609E20-ED05-46EF-9B84-2C6346F15CEB}">
      <dgm:prSet/>
      <dgm:spPr/>
      <dgm:t>
        <a:bodyPr/>
        <a:lstStyle/>
        <a:p>
          <a:endParaRPr lang="en-CA"/>
        </a:p>
      </dgm:t>
    </dgm:pt>
    <dgm:pt modelId="{F2A937E7-B1FC-4B27-893B-20DD47FEF5A0}" type="sibTrans" cxnId="{24609E20-ED05-46EF-9B84-2C6346F15CEB}">
      <dgm:prSet/>
      <dgm:spPr/>
      <dgm:t>
        <a:bodyPr/>
        <a:lstStyle/>
        <a:p>
          <a:endParaRPr lang="en-CA"/>
        </a:p>
      </dgm:t>
    </dgm:pt>
    <dgm:pt modelId="{114DC450-D796-4D9B-AAE7-675E152E3BDC}">
      <dgm:prSet phldrT="[Text]"/>
      <dgm:spPr/>
      <dgm:t>
        <a:bodyPr/>
        <a:lstStyle/>
        <a:p>
          <a:r>
            <a:rPr lang="en-US" dirty="0"/>
            <a:t>Recruit</a:t>
          </a:r>
          <a:endParaRPr lang="en-CA" dirty="0"/>
        </a:p>
      </dgm:t>
    </dgm:pt>
    <dgm:pt modelId="{D3F2C84F-155A-4F69-AF15-607461141C3C}" type="parTrans" cxnId="{68B1600D-D315-41FF-8F86-D7EC1CC7C44A}">
      <dgm:prSet/>
      <dgm:spPr/>
      <dgm:t>
        <a:bodyPr/>
        <a:lstStyle/>
        <a:p>
          <a:endParaRPr lang="en-CA"/>
        </a:p>
      </dgm:t>
    </dgm:pt>
    <dgm:pt modelId="{F8D8906C-28D4-456E-92D2-7F8694EE48FD}" type="sibTrans" cxnId="{68B1600D-D315-41FF-8F86-D7EC1CC7C44A}">
      <dgm:prSet/>
      <dgm:spPr/>
      <dgm:t>
        <a:bodyPr/>
        <a:lstStyle/>
        <a:p>
          <a:endParaRPr lang="en-CA"/>
        </a:p>
      </dgm:t>
    </dgm:pt>
    <dgm:pt modelId="{B4BF591C-D0D5-4238-9EFC-54EEB9D0A94A}">
      <dgm:prSet phldrT="[Text]"/>
      <dgm:spPr/>
      <dgm:t>
        <a:bodyPr/>
        <a:lstStyle/>
        <a:p>
          <a:r>
            <a:rPr lang="en-US" dirty="0"/>
            <a:t>Hire</a:t>
          </a:r>
          <a:endParaRPr lang="en-CA" dirty="0"/>
        </a:p>
      </dgm:t>
    </dgm:pt>
    <dgm:pt modelId="{F27DECEB-4A1F-4352-9518-B259CACB3A8D}" type="parTrans" cxnId="{6F582F5A-16BE-48AF-8232-3A4D0E183D1A}">
      <dgm:prSet/>
      <dgm:spPr/>
      <dgm:t>
        <a:bodyPr/>
        <a:lstStyle/>
        <a:p>
          <a:endParaRPr lang="en-CA"/>
        </a:p>
      </dgm:t>
    </dgm:pt>
    <dgm:pt modelId="{EBDF1419-BC4E-4F94-8C85-2AF7DA563153}" type="sibTrans" cxnId="{6F582F5A-16BE-48AF-8232-3A4D0E183D1A}">
      <dgm:prSet/>
      <dgm:spPr/>
      <dgm:t>
        <a:bodyPr/>
        <a:lstStyle/>
        <a:p>
          <a:endParaRPr lang="en-CA"/>
        </a:p>
      </dgm:t>
    </dgm:pt>
    <dgm:pt modelId="{986D6365-C743-4DC3-A91E-81889A0816A3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/>
            <a:t>Orient</a:t>
          </a:r>
          <a:endParaRPr lang="en-CA" dirty="0"/>
        </a:p>
      </dgm:t>
    </dgm:pt>
    <dgm:pt modelId="{C115E5C6-C6C4-4AD3-8357-7F1C19FA2E92}" type="parTrans" cxnId="{170582F2-C0C9-4EC7-AFF1-A7782CD3C87A}">
      <dgm:prSet/>
      <dgm:spPr/>
      <dgm:t>
        <a:bodyPr/>
        <a:lstStyle/>
        <a:p>
          <a:endParaRPr lang="en-CA"/>
        </a:p>
      </dgm:t>
    </dgm:pt>
    <dgm:pt modelId="{163A6977-7931-4155-A817-1CC6B3978BDB}" type="sibTrans" cxnId="{170582F2-C0C9-4EC7-AFF1-A7782CD3C87A}">
      <dgm:prSet/>
      <dgm:spPr/>
      <dgm:t>
        <a:bodyPr/>
        <a:lstStyle/>
        <a:p>
          <a:endParaRPr lang="en-CA"/>
        </a:p>
      </dgm:t>
    </dgm:pt>
    <dgm:pt modelId="{7B9BCC7D-7970-4DDD-812E-D26783928ABF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/>
            <a:t>Train</a:t>
          </a:r>
          <a:endParaRPr lang="en-CA" dirty="0"/>
        </a:p>
      </dgm:t>
    </dgm:pt>
    <dgm:pt modelId="{422E472B-7D56-413F-BCE1-053D2D513C00}" type="parTrans" cxnId="{DF899303-0206-42F4-BB92-3C13BF6C148C}">
      <dgm:prSet/>
      <dgm:spPr/>
      <dgm:t>
        <a:bodyPr/>
        <a:lstStyle/>
        <a:p>
          <a:endParaRPr lang="en-CA"/>
        </a:p>
      </dgm:t>
    </dgm:pt>
    <dgm:pt modelId="{1C19A1A6-0A9B-4433-A5F9-EA52D472C469}" type="sibTrans" cxnId="{DF899303-0206-42F4-BB92-3C13BF6C148C}">
      <dgm:prSet/>
      <dgm:spPr/>
      <dgm:t>
        <a:bodyPr/>
        <a:lstStyle/>
        <a:p>
          <a:endParaRPr lang="en-CA"/>
        </a:p>
      </dgm:t>
    </dgm:pt>
    <dgm:pt modelId="{FFC24F2B-61DF-4124-A286-6E084EC14457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/>
            <a:t>Evaluate</a:t>
          </a:r>
          <a:endParaRPr lang="en-CA" dirty="0"/>
        </a:p>
      </dgm:t>
    </dgm:pt>
    <dgm:pt modelId="{FBC1FC8F-3CF3-4876-885C-820A49B93D31}" type="parTrans" cxnId="{12E28CEE-CA0F-4CA5-86D8-E4743994509A}">
      <dgm:prSet/>
      <dgm:spPr/>
      <dgm:t>
        <a:bodyPr/>
        <a:lstStyle/>
        <a:p>
          <a:endParaRPr lang="en-CA"/>
        </a:p>
      </dgm:t>
    </dgm:pt>
    <dgm:pt modelId="{2BFC4CBD-220D-4356-9F73-036894B17AA2}" type="sibTrans" cxnId="{12E28CEE-CA0F-4CA5-86D8-E4743994509A}">
      <dgm:prSet/>
      <dgm:spPr/>
      <dgm:t>
        <a:bodyPr/>
        <a:lstStyle/>
        <a:p>
          <a:endParaRPr lang="en-CA"/>
        </a:p>
      </dgm:t>
    </dgm:pt>
    <dgm:pt modelId="{D99A4968-F01B-46A5-A446-4113F09E8D60}">
      <dgm:prSet phldrT="[Text]"/>
      <dgm:spPr/>
      <dgm:t>
        <a:bodyPr/>
        <a:lstStyle/>
        <a:p>
          <a:r>
            <a:rPr lang="en-US" dirty="0"/>
            <a:t>Develop</a:t>
          </a:r>
          <a:endParaRPr lang="en-CA" dirty="0"/>
        </a:p>
      </dgm:t>
    </dgm:pt>
    <dgm:pt modelId="{868AE0D2-BD2F-4905-900E-8B9D25989702}" type="parTrans" cxnId="{A4B0E0B3-44CC-4B57-B72F-51AEF629846F}">
      <dgm:prSet/>
      <dgm:spPr/>
      <dgm:t>
        <a:bodyPr/>
        <a:lstStyle/>
        <a:p>
          <a:endParaRPr lang="en-CA"/>
        </a:p>
      </dgm:t>
    </dgm:pt>
    <dgm:pt modelId="{94D1C6EC-8B02-4699-861F-D74FD681261C}" type="sibTrans" cxnId="{A4B0E0B3-44CC-4B57-B72F-51AEF629846F}">
      <dgm:prSet/>
      <dgm:spPr/>
      <dgm:t>
        <a:bodyPr/>
        <a:lstStyle/>
        <a:p>
          <a:endParaRPr lang="en-CA"/>
        </a:p>
      </dgm:t>
    </dgm:pt>
    <dgm:pt modelId="{81EE8060-47D9-494E-96B7-0B173C40EC0E}">
      <dgm:prSet phldrT="[Text]"/>
      <dgm:spPr>
        <a:solidFill>
          <a:srgbClr val="C00000"/>
        </a:solidFill>
      </dgm:spPr>
      <dgm:t>
        <a:bodyPr/>
        <a:lstStyle/>
        <a:p>
          <a:r>
            <a:rPr lang="en-US" dirty="0"/>
            <a:t>Depart</a:t>
          </a:r>
          <a:endParaRPr lang="en-CA" dirty="0"/>
        </a:p>
      </dgm:t>
    </dgm:pt>
    <dgm:pt modelId="{1593410D-4155-42E6-84B3-4808BD883E92}" type="parTrans" cxnId="{9B6BB8F9-C019-4E0D-AA9E-DC46D6443306}">
      <dgm:prSet/>
      <dgm:spPr/>
      <dgm:t>
        <a:bodyPr/>
        <a:lstStyle/>
        <a:p>
          <a:endParaRPr lang="en-CA"/>
        </a:p>
      </dgm:t>
    </dgm:pt>
    <dgm:pt modelId="{0982E130-8746-4D71-8F6D-99CC449955F5}" type="sibTrans" cxnId="{9B6BB8F9-C019-4E0D-AA9E-DC46D6443306}">
      <dgm:prSet/>
      <dgm:spPr/>
      <dgm:t>
        <a:bodyPr/>
        <a:lstStyle/>
        <a:p>
          <a:endParaRPr lang="en-CA"/>
        </a:p>
      </dgm:t>
    </dgm:pt>
    <dgm:pt modelId="{AF0E5272-2BA9-4D67-ADCC-959EDB96EC9A}" type="pres">
      <dgm:prSet presAssocID="{F9E7097A-C4C1-4D41-A344-9A8D3DEFDC32}" presName="Name0" presStyleCnt="0">
        <dgm:presLayoutVars>
          <dgm:dir/>
          <dgm:resizeHandles val="exact"/>
        </dgm:presLayoutVars>
      </dgm:prSet>
      <dgm:spPr/>
    </dgm:pt>
    <dgm:pt modelId="{9CCE8D7A-687D-40F1-B50A-27D19ECB5CE6}" type="pres">
      <dgm:prSet presAssocID="{F9E7097A-C4C1-4D41-A344-9A8D3DEFDC32}" presName="fgShape" presStyleLbl="fgShp" presStyleIdx="0" presStyleCnt="1"/>
      <dgm:spPr/>
    </dgm:pt>
    <dgm:pt modelId="{FB3A22C6-904D-4B84-897D-20E23AE52895}" type="pres">
      <dgm:prSet presAssocID="{F9E7097A-C4C1-4D41-A344-9A8D3DEFDC32}" presName="linComp" presStyleCnt="0"/>
      <dgm:spPr/>
    </dgm:pt>
    <dgm:pt modelId="{2559E74D-E707-475F-8DEA-86F01C3AD39E}" type="pres">
      <dgm:prSet presAssocID="{33DB114F-488B-485A-AD7F-98B6425C22CA}" presName="compNode" presStyleCnt="0"/>
      <dgm:spPr/>
    </dgm:pt>
    <dgm:pt modelId="{6FE08B18-12E8-4B85-8681-28664D7454C4}" type="pres">
      <dgm:prSet presAssocID="{33DB114F-488B-485A-AD7F-98B6425C22CA}" presName="bkgdShape" presStyleLbl="node1" presStyleIdx="0" presStyleCnt="8"/>
      <dgm:spPr/>
    </dgm:pt>
    <dgm:pt modelId="{0A9B00CA-6E40-4E5B-BB9C-E2903A00A355}" type="pres">
      <dgm:prSet presAssocID="{33DB114F-488B-485A-AD7F-98B6425C22CA}" presName="nodeTx" presStyleLbl="node1" presStyleIdx="0" presStyleCnt="8">
        <dgm:presLayoutVars>
          <dgm:bulletEnabled val="1"/>
        </dgm:presLayoutVars>
      </dgm:prSet>
      <dgm:spPr/>
    </dgm:pt>
    <dgm:pt modelId="{C2EC719A-BD65-4E40-802C-529BA25EB2DE}" type="pres">
      <dgm:prSet presAssocID="{33DB114F-488B-485A-AD7F-98B6425C22CA}" presName="invisiNode" presStyleLbl="node1" presStyleIdx="0" presStyleCnt="8"/>
      <dgm:spPr/>
    </dgm:pt>
    <dgm:pt modelId="{3AD09FA0-1728-4F6A-A3C4-111E142DFF9E}" type="pres">
      <dgm:prSet presAssocID="{33DB114F-488B-485A-AD7F-98B6425C22CA}" presName="imagNode" presStyleLbl="fgImgPlace1" presStyleIdx="0" presStyleCnt="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ustomer review with solid fill"/>
        </a:ext>
      </dgm:extLst>
    </dgm:pt>
    <dgm:pt modelId="{1E0A5D79-7D24-4C56-8A2E-90A2E09890AD}" type="pres">
      <dgm:prSet presAssocID="{F2A937E7-B1FC-4B27-893B-20DD47FEF5A0}" presName="sibTrans" presStyleLbl="sibTrans2D1" presStyleIdx="0" presStyleCnt="0"/>
      <dgm:spPr/>
    </dgm:pt>
    <dgm:pt modelId="{892E28AD-A7F3-40DC-85E1-8E0B23EBC8DE}" type="pres">
      <dgm:prSet presAssocID="{114DC450-D796-4D9B-AAE7-675E152E3BDC}" presName="compNode" presStyleCnt="0"/>
      <dgm:spPr/>
    </dgm:pt>
    <dgm:pt modelId="{EEB2187C-27D3-41B7-AABA-5642D063E89B}" type="pres">
      <dgm:prSet presAssocID="{114DC450-D796-4D9B-AAE7-675E152E3BDC}" presName="bkgdShape" presStyleLbl="node1" presStyleIdx="1" presStyleCnt="8"/>
      <dgm:spPr/>
    </dgm:pt>
    <dgm:pt modelId="{45E3BE8F-78F4-40B8-B56B-D29B8F34DEB2}" type="pres">
      <dgm:prSet presAssocID="{114DC450-D796-4D9B-AAE7-675E152E3BDC}" presName="nodeTx" presStyleLbl="node1" presStyleIdx="1" presStyleCnt="8">
        <dgm:presLayoutVars>
          <dgm:bulletEnabled val="1"/>
        </dgm:presLayoutVars>
      </dgm:prSet>
      <dgm:spPr/>
    </dgm:pt>
    <dgm:pt modelId="{ED2043DF-77E1-4F9A-AB27-A82D3D0CA76E}" type="pres">
      <dgm:prSet presAssocID="{114DC450-D796-4D9B-AAE7-675E152E3BDC}" presName="invisiNode" presStyleLbl="node1" presStyleIdx="1" presStyleCnt="8"/>
      <dgm:spPr/>
    </dgm:pt>
    <dgm:pt modelId="{B6AE7565-B6A9-4FCA-A530-F99AB897FF6E}" type="pres">
      <dgm:prSet presAssocID="{114DC450-D796-4D9B-AAE7-675E152E3BDC}" presName="imagNode" presStyleLbl="fgImgPlace1" presStyleIdx="1" presStyleCnt="8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oardroom with solid fill"/>
        </a:ext>
      </dgm:extLst>
    </dgm:pt>
    <dgm:pt modelId="{1729916C-0451-4BC3-88D7-3731E0677A35}" type="pres">
      <dgm:prSet presAssocID="{F8D8906C-28D4-456E-92D2-7F8694EE48FD}" presName="sibTrans" presStyleLbl="sibTrans2D1" presStyleIdx="0" presStyleCnt="0"/>
      <dgm:spPr/>
    </dgm:pt>
    <dgm:pt modelId="{DE62BFE4-7E62-4676-8798-1BA7963B8059}" type="pres">
      <dgm:prSet presAssocID="{B4BF591C-D0D5-4238-9EFC-54EEB9D0A94A}" presName="compNode" presStyleCnt="0"/>
      <dgm:spPr/>
    </dgm:pt>
    <dgm:pt modelId="{8E79A3C8-967B-47D6-A519-EBA27F52C697}" type="pres">
      <dgm:prSet presAssocID="{B4BF591C-D0D5-4238-9EFC-54EEB9D0A94A}" presName="bkgdShape" presStyleLbl="node1" presStyleIdx="2" presStyleCnt="8"/>
      <dgm:spPr/>
    </dgm:pt>
    <dgm:pt modelId="{45ADFDED-3EBB-4D09-ADDA-448D334B29FF}" type="pres">
      <dgm:prSet presAssocID="{B4BF591C-D0D5-4238-9EFC-54EEB9D0A94A}" presName="nodeTx" presStyleLbl="node1" presStyleIdx="2" presStyleCnt="8">
        <dgm:presLayoutVars>
          <dgm:bulletEnabled val="1"/>
        </dgm:presLayoutVars>
      </dgm:prSet>
      <dgm:spPr/>
    </dgm:pt>
    <dgm:pt modelId="{3A3680CC-BC8F-41E7-9610-0E858FFBC4A6}" type="pres">
      <dgm:prSet presAssocID="{B4BF591C-D0D5-4238-9EFC-54EEB9D0A94A}" presName="invisiNode" presStyleLbl="node1" presStyleIdx="2" presStyleCnt="8"/>
      <dgm:spPr/>
    </dgm:pt>
    <dgm:pt modelId="{339FDADD-6149-4B8F-BC86-397F7B255047}" type="pres">
      <dgm:prSet presAssocID="{B4BF591C-D0D5-4238-9EFC-54EEB9D0A94A}" presName="imagNode" presStyleLbl="fgImgPlace1" presStyleIdx="2" presStyleCnt="8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andshake with solid fill"/>
        </a:ext>
      </dgm:extLst>
    </dgm:pt>
    <dgm:pt modelId="{D162FB0C-A2EF-43F7-8504-00FCC7078695}" type="pres">
      <dgm:prSet presAssocID="{EBDF1419-BC4E-4F94-8C85-2AF7DA563153}" presName="sibTrans" presStyleLbl="sibTrans2D1" presStyleIdx="0" presStyleCnt="0"/>
      <dgm:spPr/>
    </dgm:pt>
    <dgm:pt modelId="{B82B5459-0D48-4B25-B12A-05A8D7525800}" type="pres">
      <dgm:prSet presAssocID="{986D6365-C743-4DC3-A91E-81889A0816A3}" presName="compNode" presStyleCnt="0"/>
      <dgm:spPr/>
    </dgm:pt>
    <dgm:pt modelId="{9B54412F-A2A6-4605-9B60-D96452C192CC}" type="pres">
      <dgm:prSet presAssocID="{986D6365-C743-4DC3-A91E-81889A0816A3}" presName="bkgdShape" presStyleLbl="node1" presStyleIdx="3" presStyleCnt="8"/>
      <dgm:spPr/>
    </dgm:pt>
    <dgm:pt modelId="{AF8D6CFE-CE3B-4733-A8EF-983DDDEBE0BB}" type="pres">
      <dgm:prSet presAssocID="{986D6365-C743-4DC3-A91E-81889A0816A3}" presName="nodeTx" presStyleLbl="node1" presStyleIdx="3" presStyleCnt="8">
        <dgm:presLayoutVars>
          <dgm:bulletEnabled val="1"/>
        </dgm:presLayoutVars>
      </dgm:prSet>
      <dgm:spPr/>
    </dgm:pt>
    <dgm:pt modelId="{219073E1-2ACB-4687-8F49-C6AB48C81766}" type="pres">
      <dgm:prSet presAssocID="{986D6365-C743-4DC3-A91E-81889A0816A3}" presName="invisiNode" presStyleLbl="node1" presStyleIdx="3" presStyleCnt="8"/>
      <dgm:spPr/>
    </dgm:pt>
    <dgm:pt modelId="{8C5D83DD-7FD0-44B9-82BC-0FE373FEEC65}" type="pres">
      <dgm:prSet presAssocID="{986D6365-C743-4DC3-A91E-81889A0816A3}" presName="imagNode" presStyleLbl="fgImgPlace1" presStyleIdx="3" presStyleCnt="8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Inbox Check with solid fill"/>
        </a:ext>
      </dgm:extLst>
    </dgm:pt>
    <dgm:pt modelId="{CE6CA46B-8A26-4711-9425-644FF950FD8C}" type="pres">
      <dgm:prSet presAssocID="{163A6977-7931-4155-A817-1CC6B3978BDB}" presName="sibTrans" presStyleLbl="sibTrans2D1" presStyleIdx="0" presStyleCnt="0"/>
      <dgm:spPr/>
    </dgm:pt>
    <dgm:pt modelId="{7C252FB2-03A3-490E-84B8-BDBC920DC5FE}" type="pres">
      <dgm:prSet presAssocID="{7B9BCC7D-7970-4DDD-812E-D26783928ABF}" presName="compNode" presStyleCnt="0"/>
      <dgm:spPr/>
    </dgm:pt>
    <dgm:pt modelId="{92734880-9E1C-4A43-A37A-F08C3C7D2D31}" type="pres">
      <dgm:prSet presAssocID="{7B9BCC7D-7970-4DDD-812E-D26783928ABF}" presName="bkgdShape" presStyleLbl="node1" presStyleIdx="4" presStyleCnt="8"/>
      <dgm:spPr/>
    </dgm:pt>
    <dgm:pt modelId="{AF435826-6994-4A4E-98DE-DFC551969AD8}" type="pres">
      <dgm:prSet presAssocID="{7B9BCC7D-7970-4DDD-812E-D26783928ABF}" presName="nodeTx" presStyleLbl="node1" presStyleIdx="4" presStyleCnt="8">
        <dgm:presLayoutVars>
          <dgm:bulletEnabled val="1"/>
        </dgm:presLayoutVars>
      </dgm:prSet>
      <dgm:spPr/>
    </dgm:pt>
    <dgm:pt modelId="{921CC9B5-4478-4ADA-BC29-5E8E86703BE2}" type="pres">
      <dgm:prSet presAssocID="{7B9BCC7D-7970-4DDD-812E-D26783928ABF}" presName="invisiNode" presStyleLbl="node1" presStyleIdx="4" presStyleCnt="8"/>
      <dgm:spPr/>
    </dgm:pt>
    <dgm:pt modelId="{3575DDB7-3F75-45B8-8097-0B16D5A533EC}" type="pres">
      <dgm:prSet presAssocID="{7B9BCC7D-7970-4DDD-812E-D26783928ABF}" presName="imagNode" presStyleLbl="fgImgPlace1" presStyleIdx="4" presStyleCnt="8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Questions with solid fill"/>
        </a:ext>
      </dgm:extLst>
    </dgm:pt>
    <dgm:pt modelId="{4D6D9A8C-9CA3-4B28-91E9-BAE34BDCCC5E}" type="pres">
      <dgm:prSet presAssocID="{1C19A1A6-0A9B-4433-A5F9-EA52D472C469}" presName="sibTrans" presStyleLbl="sibTrans2D1" presStyleIdx="0" presStyleCnt="0"/>
      <dgm:spPr/>
    </dgm:pt>
    <dgm:pt modelId="{8F9AF873-C941-4F83-9588-785854FDA815}" type="pres">
      <dgm:prSet presAssocID="{FFC24F2B-61DF-4124-A286-6E084EC14457}" presName="compNode" presStyleCnt="0"/>
      <dgm:spPr/>
    </dgm:pt>
    <dgm:pt modelId="{D1C56625-98CE-45C4-BC55-F127E2B9BC12}" type="pres">
      <dgm:prSet presAssocID="{FFC24F2B-61DF-4124-A286-6E084EC14457}" presName="bkgdShape" presStyleLbl="node1" presStyleIdx="5" presStyleCnt="8"/>
      <dgm:spPr/>
    </dgm:pt>
    <dgm:pt modelId="{610AE07A-4BEC-4D74-84F3-C1E62FC751BA}" type="pres">
      <dgm:prSet presAssocID="{FFC24F2B-61DF-4124-A286-6E084EC14457}" presName="nodeTx" presStyleLbl="node1" presStyleIdx="5" presStyleCnt="8">
        <dgm:presLayoutVars>
          <dgm:bulletEnabled val="1"/>
        </dgm:presLayoutVars>
      </dgm:prSet>
      <dgm:spPr/>
    </dgm:pt>
    <dgm:pt modelId="{B4B5DCC4-7792-48FA-B152-1C9870F95F7D}" type="pres">
      <dgm:prSet presAssocID="{FFC24F2B-61DF-4124-A286-6E084EC14457}" presName="invisiNode" presStyleLbl="node1" presStyleIdx="5" presStyleCnt="8"/>
      <dgm:spPr/>
    </dgm:pt>
    <dgm:pt modelId="{91D2F01E-1169-427D-9376-160DC3B1722D}" type="pres">
      <dgm:prSet presAssocID="{FFC24F2B-61DF-4124-A286-6E084EC14457}" presName="imagNode" presStyleLbl="fgImgPlace1" presStyleIdx="5" presStyleCnt="8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ipboard Checked with solid fill"/>
        </a:ext>
      </dgm:extLst>
    </dgm:pt>
    <dgm:pt modelId="{CFD1349F-CE36-4254-BD63-1B641ACEF821}" type="pres">
      <dgm:prSet presAssocID="{2BFC4CBD-220D-4356-9F73-036894B17AA2}" presName="sibTrans" presStyleLbl="sibTrans2D1" presStyleIdx="0" presStyleCnt="0"/>
      <dgm:spPr/>
    </dgm:pt>
    <dgm:pt modelId="{F33B2F6C-9DFB-4728-9837-DAB85CE36F59}" type="pres">
      <dgm:prSet presAssocID="{D99A4968-F01B-46A5-A446-4113F09E8D60}" presName="compNode" presStyleCnt="0"/>
      <dgm:spPr/>
    </dgm:pt>
    <dgm:pt modelId="{9810F75A-F179-430F-9417-23044BA730C0}" type="pres">
      <dgm:prSet presAssocID="{D99A4968-F01B-46A5-A446-4113F09E8D60}" presName="bkgdShape" presStyleLbl="node1" presStyleIdx="6" presStyleCnt="8"/>
      <dgm:spPr/>
    </dgm:pt>
    <dgm:pt modelId="{D10FD72F-99AA-4C07-89BF-BB8CA1A4C4CD}" type="pres">
      <dgm:prSet presAssocID="{D99A4968-F01B-46A5-A446-4113F09E8D60}" presName="nodeTx" presStyleLbl="node1" presStyleIdx="6" presStyleCnt="8">
        <dgm:presLayoutVars>
          <dgm:bulletEnabled val="1"/>
        </dgm:presLayoutVars>
      </dgm:prSet>
      <dgm:spPr/>
    </dgm:pt>
    <dgm:pt modelId="{3555ACA0-48F3-4472-8246-973F614B6637}" type="pres">
      <dgm:prSet presAssocID="{D99A4968-F01B-46A5-A446-4113F09E8D60}" presName="invisiNode" presStyleLbl="node1" presStyleIdx="6" presStyleCnt="8"/>
      <dgm:spPr/>
    </dgm:pt>
    <dgm:pt modelId="{ACBE4BAF-05F2-4C27-A61E-60C43F33CDCD}" type="pres">
      <dgm:prSet presAssocID="{D99A4968-F01B-46A5-A446-4113F09E8D60}" presName="imagNode" presStyleLbl="fgImgPlace1" presStyleIdx="6" presStyleCnt="8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erson with idea with solid fill"/>
        </a:ext>
      </dgm:extLst>
    </dgm:pt>
    <dgm:pt modelId="{3008D5CD-2D6F-4873-878B-B42550C8EA29}" type="pres">
      <dgm:prSet presAssocID="{94D1C6EC-8B02-4699-861F-D74FD681261C}" presName="sibTrans" presStyleLbl="sibTrans2D1" presStyleIdx="0" presStyleCnt="0"/>
      <dgm:spPr/>
    </dgm:pt>
    <dgm:pt modelId="{864550D4-AA5B-4E6F-A614-D6E32A661E35}" type="pres">
      <dgm:prSet presAssocID="{81EE8060-47D9-494E-96B7-0B173C40EC0E}" presName="compNode" presStyleCnt="0"/>
      <dgm:spPr/>
    </dgm:pt>
    <dgm:pt modelId="{68684347-96D0-4BC6-84D0-82105D4039B8}" type="pres">
      <dgm:prSet presAssocID="{81EE8060-47D9-494E-96B7-0B173C40EC0E}" presName="bkgdShape" presStyleLbl="node1" presStyleIdx="7" presStyleCnt="8"/>
      <dgm:spPr/>
    </dgm:pt>
    <dgm:pt modelId="{B26B5FC3-7FFC-4748-969B-F8E4A61ED212}" type="pres">
      <dgm:prSet presAssocID="{81EE8060-47D9-494E-96B7-0B173C40EC0E}" presName="nodeTx" presStyleLbl="node1" presStyleIdx="7" presStyleCnt="8">
        <dgm:presLayoutVars>
          <dgm:bulletEnabled val="1"/>
        </dgm:presLayoutVars>
      </dgm:prSet>
      <dgm:spPr/>
    </dgm:pt>
    <dgm:pt modelId="{52099BA9-584F-4358-8BC2-5B9B5BF581F2}" type="pres">
      <dgm:prSet presAssocID="{81EE8060-47D9-494E-96B7-0B173C40EC0E}" presName="invisiNode" presStyleLbl="node1" presStyleIdx="7" presStyleCnt="8"/>
      <dgm:spPr/>
    </dgm:pt>
    <dgm:pt modelId="{76893F31-4800-43CA-B854-1DE9004C4A39}" type="pres">
      <dgm:prSet presAssocID="{81EE8060-47D9-494E-96B7-0B173C40EC0E}" presName="imagNode" presStyleLbl="fgImgPlace1" presStyleIdx="7" presStyleCnt="8"/>
      <dgm:spPr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Wave Gesture with solid fill"/>
        </a:ext>
      </dgm:extLst>
    </dgm:pt>
  </dgm:ptLst>
  <dgm:cxnLst>
    <dgm:cxn modelId="{01795100-3D26-449E-B28E-7C86EDC53745}" type="presOf" srcId="{B4BF591C-D0D5-4238-9EFC-54EEB9D0A94A}" destId="{8E79A3C8-967B-47D6-A519-EBA27F52C697}" srcOrd="0" destOrd="0" presId="urn:microsoft.com/office/officeart/2005/8/layout/hList7"/>
    <dgm:cxn modelId="{ADE5FB01-125F-40D7-A41E-496D793F02C4}" type="presOf" srcId="{114DC450-D796-4D9B-AAE7-675E152E3BDC}" destId="{EEB2187C-27D3-41B7-AABA-5642D063E89B}" srcOrd="0" destOrd="0" presId="urn:microsoft.com/office/officeart/2005/8/layout/hList7"/>
    <dgm:cxn modelId="{DF899303-0206-42F4-BB92-3C13BF6C148C}" srcId="{F9E7097A-C4C1-4D41-A344-9A8D3DEFDC32}" destId="{7B9BCC7D-7970-4DDD-812E-D26783928ABF}" srcOrd="4" destOrd="0" parTransId="{422E472B-7D56-413F-BCE1-053D2D513C00}" sibTransId="{1C19A1A6-0A9B-4433-A5F9-EA52D472C469}"/>
    <dgm:cxn modelId="{8813CD08-EFC6-4836-93B2-528A2DD92D10}" type="presOf" srcId="{81EE8060-47D9-494E-96B7-0B173C40EC0E}" destId="{B26B5FC3-7FFC-4748-969B-F8E4A61ED212}" srcOrd="1" destOrd="0" presId="urn:microsoft.com/office/officeart/2005/8/layout/hList7"/>
    <dgm:cxn modelId="{68B1600D-D315-41FF-8F86-D7EC1CC7C44A}" srcId="{F9E7097A-C4C1-4D41-A344-9A8D3DEFDC32}" destId="{114DC450-D796-4D9B-AAE7-675E152E3BDC}" srcOrd="1" destOrd="0" parTransId="{D3F2C84F-155A-4F69-AF15-607461141C3C}" sibTransId="{F8D8906C-28D4-456E-92D2-7F8694EE48FD}"/>
    <dgm:cxn modelId="{DB624715-198B-4AFB-A019-07E9A07FB66F}" type="presOf" srcId="{163A6977-7931-4155-A817-1CC6B3978BDB}" destId="{CE6CA46B-8A26-4711-9425-644FF950FD8C}" srcOrd="0" destOrd="0" presId="urn:microsoft.com/office/officeart/2005/8/layout/hList7"/>
    <dgm:cxn modelId="{6105AB16-F625-41DB-BE16-710E5F29B7D9}" type="presOf" srcId="{114DC450-D796-4D9B-AAE7-675E152E3BDC}" destId="{45E3BE8F-78F4-40B8-B56B-D29B8F34DEB2}" srcOrd="1" destOrd="0" presId="urn:microsoft.com/office/officeart/2005/8/layout/hList7"/>
    <dgm:cxn modelId="{6B869820-CB2D-4BA2-A089-AD6217B09714}" type="presOf" srcId="{81EE8060-47D9-494E-96B7-0B173C40EC0E}" destId="{68684347-96D0-4BC6-84D0-82105D4039B8}" srcOrd="0" destOrd="0" presId="urn:microsoft.com/office/officeart/2005/8/layout/hList7"/>
    <dgm:cxn modelId="{24609E20-ED05-46EF-9B84-2C6346F15CEB}" srcId="{F9E7097A-C4C1-4D41-A344-9A8D3DEFDC32}" destId="{33DB114F-488B-485A-AD7F-98B6425C22CA}" srcOrd="0" destOrd="0" parTransId="{AFC88CFE-6775-4087-B990-A7E1E24F8504}" sibTransId="{F2A937E7-B1FC-4B27-893B-20DD47FEF5A0}"/>
    <dgm:cxn modelId="{73972639-0888-4EE6-AAB5-AC912CA03260}" type="presOf" srcId="{33DB114F-488B-485A-AD7F-98B6425C22CA}" destId="{0A9B00CA-6E40-4E5B-BB9C-E2903A00A355}" srcOrd="1" destOrd="0" presId="urn:microsoft.com/office/officeart/2005/8/layout/hList7"/>
    <dgm:cxn modelId="{6D7E2E3A-2934-462F-A130-F8275FC05136}" type="presOf" srcId="{94D1C6EC-8B02-4699-861F-D74FD681261C}" destId="{3008D5CD-2D6F-4873-878B-B42550C8EA29}" srcOrd="0" destOrd="0" presId="urn:microsoft.com/office/officeart/2005/8/layout/hList7"/>
    <dgm:cxn modelId="{5F752860-E210-4578-98E2-A4E081467DFB}" type="presOf" srcId="{D99A4968-F01B-46A5-A446-4113F09E8D60}" destId="{9810F75A-F179-430F-9417-23044BA730C0}" srcOrd="0" destOrd="0" presId="urn:microsoft.com/office/officeart/2005/8/layout/hList7"/>
    <dgm:cxn modelId="{25751D45-8A94-49B3-9D5A-A63485F170FA}" type="presOf" srcId="{F9E7097A-C4C1-4D41-A344-9A8D3DEFDC32}" destId="{AF0E5272-2BA9-4D67-ADCC-959EDB96EC9A}" srcOrd="0" destOrd="0" presId="urn:microsoft.com/office/officeart/2005/8/layout/hList7"/>
    <dgm:cxn modelId="{B1C7E852-7789-4602-A912-A4FAAD55CFF0}" type="presOf" srcId="{7B9BCC7D-7970-4DDD-812E-D26783928ABF}" destId="{92734880-9E1C-4A43-A37A-F08C3C7D2D31}" srcOrd="0" destOrd="0" presId="urn:microsoft.com/office/officeart/2005/8/layout/hList7"/>
    <dgm:cxn modelId="{6DF53357-FCAD-4A16-B7A8-ED7B5DDD0256}" type="presOf" srcId="{986D6365-C743-4DC3-A91E-81889A0816A3}" destId="{9B54412F-A2A6-4605-9B60-D96452C192CC}" srcOrd="0" destOrd="0" presId="urn:microsoft.com/office/officeart/2005/8/layout/hList7"/>
    <dgm:cxn modelId="{E565A559-9FBF-43E9-B667-E3AE32C1891B}" type="presOf" srcId="{F8D8906C-28D4-456E-92D2-7F8694EE48FD}" destId="{1729916C-0451-4BC3-88D7-3731E0677A35}" srcOrd="0" destOrd="0" presId="urn:microsoft.com/office/officeart/2005/8/layout/hList7"/>
    <dgm:cxn modelId="{6F582F5A-16BE-48AF-8232-3A4D0E183D1A}" srcId="{F9E7097A-C4C1-4D41-A344-9A8D3DEFDC32}" destId="{B4BF591C-D0D5-4238-9EFC-54EEB9D0A94A}" srcOrd="2" destOrd="0" parTransId="{F27DECEB-4A1F-4352-9518-B259CACB3A8D}" sibTransId="{EBDF1419-BC4E-4F94-8C85-2AF7DA563153}"/>
    <dgm:cxn modelId="{B9F3A096-9B3E-4E7E-84D4-9890F9BEBF1F}" type="presOf" srcId="{2BFC4CBD-220D-4356-9F73-036894B17AA2}" destId="{CFD1349F-CE36-4254-BD63-1B641ACEF821}" srcOrd="0" destOrd="0" presId="urn:microsoft.com/office/officeart/2005/8/layout/hList7"/>
    <dgm:cxn modelId="{D72688A6-7157-4B23-88CB-AB65CE1985CB}" type="presOf" srcId="{986D6365-C743-4DC3-A91E-81889A0816A3}" destId="{AF8D6CFE-CE3B-4733-A8EF-983DDDEBE0BB}" srcOrd="1" destOrd="0" presId="urn:microsoft.com/office/officeart/2005/8/layout/hList7"/>
    <dgm:cxn modelId="{7C1F08A9-873C-4D3C-B8EE-AE86D0190BCB}" type="presOf" srcId="{7B9BCC7D-7970-4DDD-812E-D26783928ABF}" destId="{AF435826-6994-4A4E-98DE-DFC551969AD8}" srcOrd="1" destOrd="0" presId="urn:microsoft.com/office/officeart/2005/8/layout/hList7"/>
    <dgm:cxn modelId="{A4B0E0B3-44CC-4B57-B72F-51AEF629846F}" srcId="{F9E7097A-C4C1-4D41-A344-9A8D3DEFDC32}" destId="{D99A4968-F01B-46A5-A446-4113F09E8D60}" srcOrd="6" destOrd="0" parTransId="{868AE0D2-BD2F-4905-900E-8B9D25989702}" sibTransId="{94D1C6EC-8B02-4699-861F-D74FD681261C}"/>
    <dgm:cxn modelId="{A6EF1ABB-D61F-4F48-9A0A-CC469F82B6A3}" type="presOf" srcId="{B4BF591C-D0D5-4238-9EFC-54EEB9D0A94A}" destId="{45ADFDED-3EBB-4D09-ADDA-448D334B29FF}" srcOrd="1" destOrd="0" presId="urn:microsoft.com/office/officeart/2005/8/layout/hList7"/>
    <dgm:cxn modelId="{AB44E6BB-64A1-4973-9B59-53F505FFD423}" type="presOf" srcId="{F2A937E7-B1FC-4B27-893B-20DD47FEF5A0}" destId="{1E0A5D79-7D24-4C56-8A2E-90A2E09890AD}" srcOrd="0" destOrd="0" presId="urn:microsoft.com/office/officeart/2005/8/layout/hList7"/>
    <dgm:cxn modelId="{39B2E0C4-A727-47F9-9315-B007416579C1}" type="presOf" srcId="{FFC24F2B-61DF-4124-A286-6E084EC14457}" destId="{D1C56625-98CE-45C4-BC55-F127E2B9BC12}" srcOrd="0" destOrd="0" presId="urn:microsoft.com/office/officeart/2005/8/layout/hList7"/>
    <dgm:cxn modelId="{B0BBB9CF-813F-4AF3-8F02-D3D5FDDA06C8}" type="presOf" srcId="{33DB114F-488B-485A-AD7F-98B6425C22CA}" destId="{6FE08B18-12E8-4B85-8681-28664D7454C4}" srcOrd="0" destOrd="0" presId="urn:microsoft.com/office/officeart/2005/8/layout/hList7"/>
    <dgm:cxn modelId="{17BFFED6-9EF3-4CE7-AAA2-3C987F5C6758}" type="presOf" srcId="{FFC24F2B-61DF-4124-A286-6E084EC14457}" destId="{610AE07A-4BEC-4D74-84F3-C1E62FC751BA}" srcOrd="1" destOrd="0" presId="urn:microsoft.com/office/officeart/2005/8/layout/hList7"/>
    <dgm:cxn modelId="{81B387E0-557A-45F0-ADAC-7D4238F247C1}" type="presOf" srcId="{D99A4968-F01B-46A5-A446-4113F09E8D60}" destId="{D10FD72F-99AA-4C07-89BF-BB8CA1A4C4CD}" srcOrd="1" destOrd="0" presId="urn:microsoft.com/office/officeart/2005/8/layout/hList7"/>
    <dgm:cxn modelId="{12E28CEE-CA0F-4CA5-86D8-E4743994509A}" srcId="{F9E7097A-C4C1-4D41-A344-9A8D3DEFDC32}" destId="{FFC24F2B-61DF-4124-A286-6E084EC14457}" srcOrd="5" destOrd="0" parTransId="{FBC1FC8F-3CF3-4876-885C-820A49B93D31}" sibTransId="{2BFC4CBD-220D-4356-9F73-036894B17AA2}"/>
    <dgm:cxn modelId="{56410AEF-A0B0-4BB2-9020-33D552B542E4}" type="presOf" srcId="{EBDF1419-BC4E-4F94-8C85-2AF7DA563153}" destId="{D162FB0C-A2EF-43F7-8504-00FCC7078695}" srcOrd="0" destOrd="0" presId="urn:microsoft.com/office/officeart/2005/8/layout/hList7"/>
    <dgm:cxn modelId="{170582F2-C0C9-4EC7-AFF1-A7782CD3C87A}" srcId="{F9E7097A-C4C1-4D41-A344-9A8D3DEFDC32}" destId="{986D6365-C743-4DC3-A91E-81889A0816A3}" srcOrd="3" destOrd="0" parTransId="{C115E5C6-C6C4-4AD3-8357-7F1C19FA2E92}" sibTransId="{163A6977-7931-4155-A817-1CC6B3978BDB}"/>
    <dgm:cxn modelId="{F6A43BF4-32D0-4DCC-883A-4D83E0EB39EA}" type="presOf" srcId="{1C19A1A6-0A9B-4433-A5F9-EA52D472C469}" destId="{4D6D9A8C-9CA3-4B28-91E9-BAE34BDCCC5E}" srcOrd="0" destOrd="0" presId="urn:microsoft.com/office/officeart/2005/8/layout/hList7"/>
    <dgm:cxn modelId="{9B6BB8F9-C019-4E0D-AA9E-DC46D6443306}" srcId="{F9E7097A-C4C1-4D41-A344-9A8D3DEFDC32}" destId="{81EE8060-47D9-494E-96B7-0B173C40EC0E}" srcOrd="7" destOrd="0" parTransId="{1593410D-4155-42E6-84B3-4808BD883E92}" sibTransId="{0982E130-8746-4D71-8F6D-99CC449955F5}"/>
    <dgm:cxn modelId="{2F2FB6B5-E3CA-4A67-87D2-DB4FA7AF6769}" type="presParOf" srcId="{AF0E5272-2BA9-4D67-ADCC-959EDB96EC9A}" destId="{9CCE8D7A-687D-40F1-B50A-27D19ECB5CE6}" srcOrd="0" destOrd="0" presId="urn:microsoft.com/office/officeart/2005/8/layout/hList7"/>
    <dgm:cxn modelId="{008D9FC6-C1D0-4397-8BC8-F5039503833B}" type="presParOf" srcId="{AF0E5272-2BA9-4D67-ADCC-959EDB96EC9A}" destId="{FB3A22C6-904D-4B84-897D-20E23AE52895}" srcOrd="1" destOrd="0" presId="urn:microsoft.com/office/officeart/2005/8/layout/hList7"/>
    <dgm:cxn modelId="{8B0080A4-28CE-45B2-9D5C-6847D6793CDA}" type="presParOf" srcId="{FB3A22C6-904D-4B84-897D-20E23AE52895}" destId="{2559E74D-E707-475F-8DEA-86F01C3AD39E}" srcOrd="0" destOrd="0" presId="urn:microsoft.com/office/officeart/2005/8/layout/hList7"/>
    <dgm:cxn modelId="{EA320D5F-20A9-44C5-BC73-7E9EA0680AF8}" type="presParOf" srcId="{2559E74D-E707-475F-8DEA-86F01C3AD39E}" destId="{6FE08B18-12E8-4B85-8681-28664D7454C4}" srcOrd="0" destOrd="0" presId="urn:microsoft.com/office/officeart/2005/8/layout/hList7"/>
    <dgm:cxn modelId="{F517E67F-7120-49A6-BBE9-7F0F12F27F39}" type="presParOf" srcId="{2559E74D-E707-475F-8DEA-86F01C3AD39E}" destId="{0A9B00CA-6E40-4E5B-BB9C-E2903A00A355}" srcOrd="1" destOrd="0" presId="urn:microsoft.com/office/officeart/2005/8/layout/hList7"/>
    <dgm:cxn modelId="{1A5BEE42-27BE-4A20-9590-A9E8F578F714}" type="presParOf" srcId="{2559E74D-E707-475F-8DEA-86F01C3AD39E}" destId="{C2EC719A-BD65-4E40-802C-529BA25EB2DE}" srcOrd="2" destOrd="0" presId="urn:microsoft.com/office/officeart/2005/8/layout/hList7"/>
    <dgm:cxn modelId="{6BB8A6DD-FE18-4C6B-91DB-7C4CC45B8045}" type="presParOf" srcId="{2559E74D-E707-475F-8DEA-86F01C3AD39E}" destId="{3AD09FA0-1728-4F6A-A3C4-111E142DFF9E}" srcOrd="3" destOrd="0" presId="urn:microsoft.com/office/officeart/2005/8/layout/hList7"/>
    <dgm:cxn modelId="{46A88890-E7D0-448A-8F57-82AC126C12C8}" type="presParOf" srcId="{FB3A22C6-904D-4B84-897D-20E23AE52895}" destId="{1E0A5D79-7D24-4C56-8A2E-90A2E09890AD}" srcOrd="1" destOrd="0" presId="urn:microsoft.com/office/officeart/2005/8/layout/hList7"/>
    <dgm:cxn modelId="{167F38DA-5504-4315-AAAC-F36C377CDB2B}" type="presParOf" srcId="{FB3A22C6-904D-4B84-897D-20E23AE52895}" destId="{892E28AD-A7F3-40DC-85E1-8E0B23EBC8DE}" srcOrd="2" destOrd="0" presId="urn:microsoft.com/office/officeart/2005/8/layout/hList7"/>
    <dgm:cxn modelId="{50B80177-C2AA-4B6C-8E8E-5D5C63ECEEDF}" type="presParOf" srcId="{892E28AD-A7F3-40DC-85E1-8E0B23EBC8DE}" destId="{EEB2187C-27D3-41B7-AABA-5642D063E89B}" srcOrd="0" destOrd="0" presId="urn:microsoft.com/office/officeart/2005/8/layout/hList7"/>
    <dgm:cxn modelId="{EC50477F-02AA-4363-9B6B-B824E9E3A0DE}" type="presParOf" srcId="{892E28AD-A7F3-40DC-85E1-8E0B23EBC8DE}" destId="{45E3BE8F-78F4-40B8-B56B-D29B8F34DEB2}" srcOrd="1" destOrd="0" presId="urn:microsoft.com/office/officeart/2005/8/layout/hList7"/>
    <dgm:cxn modelId="{01D33C40-A711-416B-9066-113FC8BA2C70}" type="presParOf" srcId="{892E28AD-A7F3-40DC-85E1-8E0B23EBC8DE}" destId="{ED2043DF-77E1-4F9A-AB27-A82D3D0CA76E}" srcOrd="2" destOrd="0" presId="urn:microsoft.com/office/officeart/2005/8/layout/hList7"/>
    <dgm:cxn modelId="{9F17588A-1BFF-4F94-B009-53FCF813C8E5}" type="presParOf" srcId="{892E28AD-A7F3-40DC-85E1-8E0B23EBC8DE}" destId="{B6AE7565-B6A9-4FCA-A530-F99AB897FF6E}" srcOrd="3" destOrd="0" presId="urn:microsoft.com/office/officeart/2005/8/layout/hList7"/>
    <dgm:cxn modelId="{6FF8BD73-E55D-4105-98C5-6A477F36B25E}" type="presParOf" srcId="{FB3A22C6-904D-4B84-897D-20E23AE52895}" destId="{1729916C-0451-4BC3-88D7-3731E0677A35}" srcOrd="3" destOrd="0" presId="urn:microsoft.com/office/officeart/2005/8/layout/hList7"/>
    <dgm:cxn modelId="{693BB9E0-2E62-4E5C-BE43-713BA60A2258}" type="presParOf" srcId="{FB3A22C6-904D-4B84-897D-20E23AE52895}" destId="{DE62BFE4-7E62-4676-8798-1BA7963B8059}" srcOrd="4" destOrd="0" presId="urn:microsoft.com/office/officeart/2005/8/layout/hList7"/>
    <dgm:cxn modelId="{E72590BE-9779-4B17-92BB-B4F6381BCB44}" type="presParOf" srcId="{DE62BFE4-7E62-4676-8798-1BA7963B8059}" destId="{8E79A3C8-967B-47D6-A519-EBA27F52C697}" srcOrd="0" destOrd="0" presId="urn:microsoft.com/office/officeart/2005/8/layout/hList7"/>
    <dgm:cxn modelId="{39188779-38BB-4520-B5B5-34583AC3E41F}" type="presParOf" srcId="{DE62BFE4-7E62-4676-8798-1BA7963B8059}" destId="{45ADFDED-3EBB-4D09-ADDA-448D334B29FF}" srcOrd="1" destOrd="0" presId="urn:microsoft.com/office/officeart/2005/8/layout/hList7"/>
    <dgm:cxn modelId="{279B100B-33A0-4F00-B924-B28436368207}" type="presParOf" srcId="{DE62BFE4-7E62-4676-8798-1BA7963B8059}" destId="{3A3680CC-BC8F-41E7-9610-0E858FFBC4A6}" srcOrd="2" destOrd="0" presId="urn:microsoft.com/office/officeart/2005/8/layout/hList7"/>
    <dgm:cxn modelId="{EA656888-30D2-4E4D-9DE1-09EC40E2C962}" type="presParOf" srcId="{DE62BFE4-7E62-4676-8798-1BA7963B8059}" destId="{339FDADD-6149-4B8F-BC86-397F7B255047}" srcOrd="3" destOrd="0" presId="urn:microsoft.com/office/officeart/2005/8/layout/hList7"/>
    <dgm:cxn modelId="{FF508F09-810A-4055-A17F-9C4D049C658B}" type="presParOf" srcId="{FB3A22C6-904D-4B84-897D-20E23AE52895}" destId="{D162FB0C-A2EF-43F7-8504-00FCC7078695}" srcOrd="5" destOrd="0" presId="urn:microsoft.com/office/officeart/2005/8/layout/hList7"/>
    <dgm:cxn modelId="{7CA1662E-EB83-49BB-A691-B1C750CEE751}" type="presParOf" srcId="{FB3A22C6-904D-4B84-897D-20E23AE52895}" destId="{B82B5459-0D48-4B25-B12A-05A8D7525800}" srcOrd="6" destOrd="0" presId="urn:microsoft.com/office/officeart/2005/8/layout/hList7"/>
    <dgm:cxn modelId="{2B01FA98-28AE-4817-BC37-9D89E73F645C}" type="presParOf" srcId="{B82B5459-0D48-4B25-B12A-05A8D7525800}" destId="{9B54412F-A2A6-4605-9B60-D96452C192CC}" srcOrd="0" destOrd="0" presId="urn:microsoft.com/office/officeart/2005/8/layout/hList7"/>
    <dgm:cxn modelId="{9AB25202-F9D3-4E0D-B7B2-016695545551}" type="presParOf" srcId="{B82B5459-0D48-4B25-B12A-05A8D7525800}" destId="{AF8D6CFE-CE3B-4733-A8EF-983DDDEBE0BB}" srcOrd="1" destOrd="0" presId="urn:microsoft.com/office/officeart/2005/8/layout/hList7"/>
    <dgm:cxn modelId="{3787F777-E9B4-4F51-B95A-8EAC506B6154}" type="presParOf" srcId="{B82B5459-0D48-4B25-B12A-05A8D7525800}" destId="{219073E1-2ACB-4687-8F49-C6AB48C81766}" srcOrd="2" destOrd="0" presId="urn:microsoft.com/office/officeart/2005/8/layout/hList7"/>
    <dgm:cxn modelId="{BEE7E558-CC4A-4409-A3A8-E00468F8EB77}" type="presParOf" srcId="{B82B5459-0D48-4B25-B12A-05A8D7525800}" destId="{8C5D83DD-7FD0-44B9-82BC-0FE373FEEC65}" srcOrd="3" destOrd="0" presId="urn:microsoft.com/office/officeart/2005/8/layout/hList7"/>
    <dgm:cxn modelId="{A94C6E49-349C-4AC4-B0A4-617DED926F72}" type="presParOf" srcId="{FB3A22C6-904D-4B84-897D-20E23AE52895}" destId="{CE6CA46B-8A26-4711-9425-644FF950FD8C}" srcOrd="7" destOrd="0" presId="urn:microsoft.com/office/officeart/2005/8/layout/hList7"/>
    <dgm:cxn modelId="{0307B770-9F00-4BF1-BF06-665B70EF8908}" type="presParOf" srcId="{FB3A22C6-904D-4B84-897D-20E23AE52895}" destId="{7C252FB2-03A3-490E-84B8-BDBC920DC5FE}" srcOrd="8" destOrd="0" presId="urn:microsoft.com/office/officeart/2005/8/layout/hList7"/>
    <dgm:cxn modelId="{A624450F-F6F5-4612-8D95-D7EA49909463}" type="presParOf" srcId="{7C252FB2-03A3-490E-84B8-BDBC920DC5FE}" destId="{92734880-9E1C-4A43-A37A-F08C3C7D2D31}" srcOrd="0" destOrd="0" presId="urn:microsoft.com/office/officeart/2005/8/layout/hList7"/>
    <dgm:cxn modelId="{09A36B3C-8A6B-4EFF-8B68-403F7B16D862}" type="presParOf" srcId="{7C252FB2-03A3-490E-84B8-BDBC920DC5FE}" destId="{AF435826-6994-4A4E-98DE-DFC551969AD8}" srcOrd="1" destOrd="0" presId="urn:microsoft.com/office/officeart/2005/8/layout/hList7"/>
    <dgm:cxn modelId="{21E344C6-2FF9-4701-8858-04AC38211DBD}" type="presParOf" srcId="{7C252FB2-03A3-490E-84B8-BDBC920DC5FE}" destId="{921CC9B5-4478-4ADA-BC29-5E8E86703BE2}" srcOrd="2" destOrd="0" presId="urn:microsoft.com/office/officeart/2005/8/layout/hList7"/>
    <dgm:cxn modelId="{FFAF4028-9186-4983-A9EB-D98187834B54}" type="presParOf" srcId="{7C252FB2-03A3-490E-84B8-BDBC920DC5FE}" destId="{3575DDB7-3F75-45B8-8097-0B16D5A533EC}" srcOrd="3" destOrd="0" presId="urn:microsoft.com/office/officeart/2005/8/layout/hList7"/>
    <dgm:cxn modelId="{53CA8D4E-713A-477C-9E77-B154C2B2D4CF}" type="presParOf" srcId="{FB3A22C6-904D-4B84-897D-20E23AE52895}" destId="{4D6D9A8C-9CA3-4B28-91E9-BAE34BDCCC5E}" srcOrd="9" destOrd="0" presId="urn:microsoft.com/office/officeart/2005/8/layout/hList7"/>
    <dgm:cxn modelId="{0754375A-A6AC-4709-B42D-5F613216CC79}" type="presParOf" srcId="{FB3A22C6-904D-4B84-897D-20E23AE52895}" destId="{8F9AF873-C941-4F83-9588-785854FDA815}" srcOrd="10" destOrd="0" presId="urn:microsoft.com/office/officeart/2005/8/layout/hList7"/>
    <dgm:cxn modelId="{E6218C8A-3202-440A-8347-F064C1ED5C04}" type="presParOf" srcId="{8F9AF873-C941-4F83-9588-785854FDA815}" destId="{D1C56625-98CE-45C4-BC55-F127E2B9BC12}" srcOrd="0" destOrd="0" presId="urn:microsoft.com/office/officeart/2005/8/layout/hList7"/>
    <dgm:cxn modelId="{7F1A9AF7-8672-4BB8-ADB7-B05FF7D749D0}" type="presParOf" srcId="{8F9AF873-C941-4F83-9588-785854FDA815}" destId="{610AE07A-4BEC-4D74-84F3-C1E62FC751BA}" srcOrd="1" destOrd="0" presId="urn:microsoft.com/office/officeart/2005/8/layout/hList7"/>
    <dgm:cxn modelId="{7DEAD9B0-3BAD-421C-AA55-F28DF5C99FC9}" type="presParOf" srcId="{8F9AF873-C941-4F83-9588-785854FDA815}" destId="{B4B5DCC4-7792-48FA-B152-1C9870F95F7D}" srcOrd="2" destOrd="0" presId="urn:microsoft.com/office/officeart/2005/8/layout/hList7"/>
    <dgm:cxn modelId="{E662AEAE-51C2-4461-843B-B6D4447E6CB1}" type="presParOf" srcId="{8F9AF873-C941-4F83-9588-785854FDA815}" destId="{91D2F01E-1169-427D-9376-160DC3B1722D}" srcOrd="3" destOrd="0" presId="urn:microsoft.com/office/officeart/2005/8/layout/hList7"/>
    <dgm:cxn modelId="{8A0CE731-FEEF-4BD2-91F1-7F34CCD4DDB8}" type="presParOf" srcId="{FB3A22C6-904D-4B84-897D-20E23AE52895}" destId="{CFD1349F-CE36-4254-BD63-1B641ACEF821}" srcOrd="11" destOrd="0" presId="urn:microsoft.com/office/officeart/2005/8/layout/hList7"/>
    <dgm:cxn modelId="{2F91286A-9EFB-46FE-8405-5D653E29E4B5}" type="presParOf" srcId="{FB3A22C6-904D-4B84-897D-20E23AE52895}" destId="{F33B2F6C-9DFB-4728-9837-DAB85CE36F59}" srcOrd="12" destOrd="0" presId="urn:microsoft.com/office/officeart/2005/8/layout/hList7"/>
    <dgm:cxn modelId="{18B11ACB-B5E0-4109-A865-9CD1B758364D}" type="presParOf" srcId="{F33B2F6C-9DFB-4728-9837-DAB85CE36F59}" destId="{9810F75A-F179-430F-9417-23044BA730C0}" srcOrd="0" destOrd="0" presId="urn:microsoft.com/office/officeart/2005/8/layout/hList7"/>
    <dgm:cxn modelId="{67F1B0A7-7987-47C6-A268-27992E8544F4}" type="presParOf" srcId="{F33B2F6C-9DFB-4728-9837-DAB85CE36F59}" destId="{D10FD72F-99AA-4C07-89BF-BB8CA1A4C4CD}" srcOrd="1" destOrd="0" presId="urn:microsoft.com/office/officeart/2005/8/layout/hList7"/>
    <dgm:cxn modelId="{569B7472-3FD2-4D12-B27A-65F838E9CEA8}" type="presParOf" srcId="{F33B2F6C-9DFB-4728-9837-DAB85CE36F59}" destId="{3555ACA0-48F3-4472-8246-973F614B6637}" srcOrd="2" destOrd="0" presId="urn:microsoft.com/office/officeart/2005/8/layout/hList7"/>
    <dgm:cxn modelId="{7250A630-D80D-43B4-B338-5E338C0AC708}" type="presParOf" srcId="{F33B2F6C-9DFB-4728-9837-DAB85CE36F59}" destId="{ACBE4BAF-05F2-4C27-A61E-60C43F33CDCD}" srcOrd="3" destOrd="0" presId="urn:microsoft.com/office/officeart/2005/8/layout/hList7"/>
    <dgm:cxn modelId="{A9A7E70B-DBBD-48BA-9510-41C1343891F2}" type="presParOf" srcId="{FB3A22C6-904D-4B84-897D-20E23AE52895}" destId="{3008D5CD-2D6F-4873-878B-B42550C8EA29}" srcOrd="13" destOrd="0" presId="urn:microsoft.com/office/officeart/2005/8/layout/hList7"/>
    <dgm:cxn modelId="{E77E03D0-4710-4934-8244-25511201022A}" type="presParOf" srcId="{FB3A22C6-904D-4B84-897D-20E23AE52895}" destId="{864550D4-AA5B-4E6F-A614-D6E32A661E35}" srcOrd="14" destOrd="0" presId="urn:microsoft.com/office/officeart/2005/8/layout/hList7"/>
    <dgm:cxn modelId="{A1FF35C4-D273-40F0-A4A3-D028A3883898}" type="presParOf" srcId="{864550D4-AA5B-4E6F-A614-D6E32A661E35}" destId="{68684347-96D0-4BC6-84D0-82105D4039B8}" srcOrd="0" destOrd="0" presId="urn:microsoft.com/office/officeart/2005/8/layout/hList7"/>
    <dgm:cxn modelId="{515BCBD0-9C9E-49D2-A4B3-E59EAE526AC2}" type="presParOf" srcId="{864550D4-AA5B-4E6F-A614-D6E32A661E35}" destId="{B26B5FC3-7FFC-4748-969B-F8E4A61ED212}" srcOrd="1" destOrd="0" presId="urn:microsoft.com/office/officeart/2005/8/layout/hList7"/>
    <dgm:cxn modelId="{91FE51CF-DAAF-44EE-BDCC-CC4DFA703A26}" type="presParOf" srcId="{864550D4-AA5B-4E6F-A614-D6E32A661E35}" destId="{52099BA9-584F-4358-8BC2-5B9B5BF581F2}" srcOrd="2" destOrd="0" presId="urn:microsoft.com/office/officeart/2005/8/layout/hList7"/>
    <dgm:cxn modelId="{ED7CD16A-C47F-4FD6-9AB0-E372790AFBE7}" type="presParOf" srcId="{864550D4-AA5B-4E6F-A614-D6E32A661E35}" destId="{76893F31-4800-43CA-B854-1DE9004C4A39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E08B18-12E8-4B85-8681-28664D7454C4}">
      <dsp:nvSpPr>
        <dsp:cNvPr id="0" name=""/>
        <dsp:cNvSpPr/>
      </dsp:nvSpPr>
      <dsp:spPr>
        <a:xfrm>
          <a:off x="4631" y="0"/>
          <a:ext cx="1393010" cy="23664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Plan</a:t>
          </a:r>
          <a:endParaRPr lang="en-CA" sz="2400" kern="1200" dirty="0"/>
        </a:p>
      </dsp:txBody>
      <dsp:txXfrm>
        <a:off x="4631" y="946573"/>
        <a:ext cx="1393010" cy="946573"/>
      </dsp:txXfrm>
    </dsp:sp>
    <dsp:sp modelId="{3AD09FA0-1728-4F6A-A3C4-111E142DFF9E}">
      <dsp:nvSpPr>
        <dsp:cNvPr id="0" name=""/>
        <dsp:cNvSpPr/>
      </dsp:nvSpPr>
      <dsp:spPr>
        <a:xfrm>
          <a:off x="307125" y="141985"/>
          <a:ext cx="788022" cy="78802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B2187C-27D3-41B7-AABA-5642D063E89B}">
      <dsp:nvSpPr>
        <dsp:cNvPr id="0" name=""/>
        <dsp:cNvSpPr/>
      </dsp:nvSpPr>
      <dsp:spPr>
        <a:xfrm>
          <a:off x="1439432" y="0"/>
          <a:ext cx="1393010" cy="23664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Recruit</a:t>
          </a:r>
          <a:endParaRPr lang="en-CA" sz="2400" kern="1200" dirty="0"/>
        </a:p>
      </dsp:txBody>
      <dsp:txXfrm>
        <a:off x="1439432" y="946573"/>
        <a:ext cx="1393010" cy="946573"/>
      </dsp:txXfrm>
    </dsp:sp>
    <dsp:sp modelId="{B6AE7565-B6A9-4FCA-A530-F99AB897FF6E}">
      <dsp:nvSpPr>
        <dsp:cNvPr id="0" name=""/>
        <dsp:cNvSpPr/>
      </dsp:nvSpPr>
      <dsp:spPr>
        <a:xfrm>
          <a:off x="1741926" y="141985"/>
          <a:ext cx="788022" cy="788022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79A3C8-967B-47D6-A519-EBA27F52C697}">
      <dsp:nvSpPr>
        <dsp:cNvPr id="0" name=""/>
        <dsp:cNvSpPr/>
      </dsp:nvSpPr>
      <dsp:spPr>
        <a:xfrm>
          <a:off x="2874232" y="0"/>
          <a:ext cx="1393010" cy="23664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Hire</a:t>
          </a:r>
          <a:endParaRPr lang="en-CA" sz="2400" kern="1200" dirty="0"/>
        </a:p>
      </dsp:txBody>
      <dsp:txXfrm>
        <a:off x="2874232" y="946573"/>
        <a:ext cx="1393010" cy="946573"/>
      </dsp:txXfrm>
    </dsp:sp>
    <dsp:sp modelId="{339FDADD-6149-4B8F-BC86-397F7B255047}">
      <dsp:nvSpPr>
        <dsp:cNvPr id="0" name=""/>
        <dsp:cNvSpPr/>
      </dsp:nvSpPr>
      <dsp:spPr>
        <a:xfrm>
          <a:off x="3176726" y="141985"/>
          <a:ext cx="788022" cy="788022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54412F-A2A6-4605-9B60-D96452C192CC}">
      <dsp:nvSpPr>
        <dsp:cNvPr id="0" name=""/>
        <dsp:cNvSpPr/>
      </dsp:nvSpPr>
      <dsp:spPr>
        <a:xfrm>
          <a:off x="4309032" y="0"/>
          <a:ext cx="1393010" cy="23664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Orient</a:t>
          </a:r>
          <a:endParaRPr lang="en-CA" sz="2400" kern="1200" dirty="0"/>
        </a:p>
      </dsp:txBody>
      <dsp:txXfrm>
        <a:off x="4309032" y="946573"/>
        <a:ext cx="1393010" cy="946573"/>
      </dsp:txXfrm>
    </dsp:sp>
    <dsp:sp modelId="{8C5D83DD-7FD0-44B9-82BC-0FE373FEEC65}">
      <dsp:nvSpPr>
        <dsp:cNvPr id="0" name=""/>
        <dsp:cNvSpPr/>
      </dsp:nvSpPr>
      <dsp:spPr>
        <a:xfrm>
          <a:off x="4611526" y="141985"/>
          <a:ext cx="788022" cy="788022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734880-9E1C-4A43-A37A-F08C3C7D2D31}">
      <dsp:nvSpPr>
        <dsp:cNvPr id="0" name=""/>
        <dsp:cNvSpPr/>
      </dsp:nvSpPr>
      <dsp:spPr>
        <a:xfrm>
          <a:off x="5743833" y="0"/>
          <a:ext cx="1393010" cy="23664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Train</a:t>
          </a:r>
          <a:endParaRPr lang="en-CA" sz="2400" kern="1200" dirty="0"/>
        </a:p>
      </dsp:txBody>
      <dsp:txXfrm>
        <a:off x="5743833" y="946573"/>
        <a:ext cx="1393010" cy="946573"/>
      </dsp:txXfrm>
    </dsp:sp>
    <dsp:sp modelId="{3575DDB7-3F75-45B8-8097-0B16D5A533EC}">
      <dsp:nvSpPr>
        <dsp:cNvPr id="0" name=""/>
        <dsp:cNvSpPr/>
      </dsp:nvSpPr>
      <dsp:spPr>
        <a:xfrm>
          <a:off x="6046327" y="141985"/>
          <a:ext cx="788022" cy="788022"/>
        </a:xfrm>
        <a:prstGeom prst="ellipse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C56625-98CE-45C4-BC55-F127E2B9BC12}">
      <dsp:nvSpPr>
        <dsp:cNvPr id="0" name=""/>
        <dsp:cNvSpPr/>
      </dsp:nvSpPr>
      <dsp:spPr>
        <a:xfrm>
          <a:off x="7178633" y="0"/>
          <a:ext cx="1393010" cy="23664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Evaluate</a:t>
          </a:r>
          <a:endParaRPr lang="en-CA" sz="2400" kern="1200" dirty="0"/>
        </a:p>
      </dsp:txBody>
      <dsp:txXfrm>
        <a:off x="7178633" y="946573"/>
        <a:ext cx="1393010" cy="946573"/>
      </dsp:txXfrm>
    </dsp:sp>
    <dsp:sp modelId="{91D2F01E-1169-427D-9376-160DC3B1722D}">
      <dsp:nvSpPr>
        <dsp:cNvPr id="0" name=""/>
        <dsp:cNvSpPr/>
      </dsp:nvSpPr>
      <dsp:spPr>
        <a:xfrm>
          <a:off x="7481127" y="141985"/>
          <a:ext cx="788022" cy="788022"/>
        </a:xfrm>
        <a:prstGeom prst="ellipse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10F75A-F179-430F-9417-23044BA730C0}">
      <dsp:nvSpPr>
        <dsp:cNvPr id="0" name=""/>
        <dsp:cNvSpPr/>
      </dsp:nvSpPr>
      <dsp:spPr>
        <a:xfrm>
          <a:off x="8613433" y="0"/>
          <a:ext cx="1393010" cy="23664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Develop</a:t>
          </a:r>
          <a:endParaRPr lang="en-CA" sz="2400" kern="1200" dirty="0"/>
        </a:p>
      </dsp:txBody>
      <dsp:txXfrm>
        <a:off x="8613433" y="946573"/>
        <a:ext cx="1393010" cy="946573"/>
      </dsp:txXfrm>
    </dsp:sp>
    <dsp:sp modelId="{ACBE4BAF-05F2-4C27-A61E-60C43F33CDCD}">
      <dsp:nvSpPr>
        <dsp:cNvPr id="0" name=""/>
        <dsp:cNvSpPr/>
      </dsp:nvSpPr>
      <dsp:spPr>
        <a:xfrm>
          <a:off x="8915927" y="141985"/>
          <a:ext cx="788022" cy="788022"/>
        </a:xfrm>
        <a:prstGeom prst="ellipse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684347-96D0-4BC6-84D0-82105D4039B8}">
      <dsp:nvSpPr>
        <dsp:cNvPr id="0" name=""/>
        <dsp:cNvSpPr/>
      </dsp:nvSpPr>
      <dsp:spPr>
        <a:xfrm>
          <a:off x="10048234" y="0"/>
          <a:ext cx="1393010" cy="23664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Depart</a:t>
          </a:r>
          <a:endParaRPr lang="en-CA" sz="2400" kern="1200" dirty="0"/>
        </a:p>
      </dsp:txBody>
      <dsp:txXfrm>
        <a:off x="10048234" y="946573"/>
        <a:ext cx="1393010" cy="946573"/>
      </dsp:txXfrm>
    </dsp:sp>
    <dsp:sp modelId="{76893F31-4800-43CA-B854-1DE9004C4A39}">
      <dsp:nvSpPr>
        <dsp:cNvPr id="0" name=""/>
        <dsp:cNvSpPr/>
      </dsp:nvSpPr>
      <dsp:spPr>
        <a:xfrm>
          <a:off x="10350728" y="141985"/>
          <a:ext cx="788022" cy="788022"/>
        </a:xfrm>
        <a:prstGeom prst="ellipse">
          <a:avLst/>
        </a:prstGeom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CE8D7A-687D-40F1-B50A-27D19ECB5CE6}">
      <dsp:nvSpPr>
        <dsp:cNvPr id="0" name=""/>
        <dsp:cNvSpPr/>
      </dsp:nvSpPr>
      <dsp:spPr>
        <a:xfrm>
          <a:off x="457835" y="1893146"/>
          <a:ext cx="10530205" cy="354964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E08B18-12E8-4B85-8681-28664D7454C4}">
      <dsp:nvSpPr>
        <dsp:cNvPr id="0" name=""/>
        <dsp:cNvSpPr/>
      </dsp:nvSpPr>
      <dsp:spPr>
        <a:xfrm>
          <a:off x="4631" y="0"/>
          <a:ext cx="1393010" cy="23664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Plan</a:t>
          </a:r>
          <a:endParaRPr lang="en-CA" sz="2400" kern="1200" dirty="0"/>
        </a:p>
      </dsp:txBody>
      <dsp:txXfrm>
        <a:off x="4631" y="946573"/>
        <a:ext cx="1393010" cy="946573"/>
      </dsp:txXfrm>
    </dsp:sp>
    <dsp:sp modelId="{3AD09FA0-1728-4F6A-A3C4-111E142DFF9E}">
      <dsp:nvSpPr>
        <dsp:cNvPr id="0" name=""/>
        <dsp:cNvSpPr/>
      </dsp:nvSpPr>
      <dsp:spPr>
        <a:xfrm>
          <a:off x="307125" y="141985"/>
          <a:ext cx="788022" cy="78802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B2187C-27D3-41B7-AABA-5642D063E89B}">
      <dsp:nvSpPr>
        <dsp:cNvPr id="0" name=""/>
        <dsp:cNvSpPr/>
      </dsp:nvSpPr>
      <dsp:spPr>
        <a:xfrm>
          <a:off x="1439432" y="0"/>
          <a:ext cx="1393010" cy="23664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Recruit</a:t>
          </a:r>
          <a:endParaRPr lang="en-CA" sz="2400" kern="1200" dirty="0"/>
        </a:p>
      </dsp:txBody>
      <dsp:txXfrm>
        <a:off x="1439432" y="946573"/>
        <a:ext cx="1393010" cy="946573"/>
      </dsp:txXfrm>
    </dsp:sp>
    <dsp:sp modelId="{B6AE7565-B6A9-4FCA-A530-F99AB897FF6E}">
      <dsp:nvSpPr>
        <dsp:cNvPr id="0" name=""/>
        <dsp:cNvSpPr/>
      </dsp:nvSpPr>
      <dsp:spPr>
        <a:xfrm>
          <a:off x="1741926" y="141985"/>
          <a:ext cx="788022" cy="788022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79A3C8-967B-47D6-A519-EBA27F52C697}">
      <dsp:nvSpPr>
        <dsp:cNvPr id="0" name=""/>
        <dsp:cNvSpPr/>
      </dsp:nvSpPr>
      <dsp:spPr>
        <a:xfrm>
          <a:off x="2874232" y="0"/>
          <a:ext cx="1393010" cy="23664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Hire</a:t>
          </a:r>
          <a:endParaRPr lang="en-CA" sz="2400" kern="1200" dirty="0"/>
        </a:p>
      </dsp:txBody>
      <dsp:txXfrm>
        <a:off x="2874232" y="946573"/>
        <a:ext cx="1393010" cy="946573"/>
      </dsp:txXfrm>
    </dsp:sp>
    <dsp:sp modelId="{339FDADD-6149-4B8F-BC86-397F7B255047}">
      <dsp:nvSpPr>
        <dsp:cNvPr id="0" name=""/>
        <dsp:cNvSpPr/>
      </dsp:nvSpPr>
      <dsp:spPr>
        <a:xfrm>
          <a:off x="3176726" y="141985"/>
          <a:ext cx="788022" cy="788022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54412F-A2A6-4605-9B60-D96452C192CC}">
      <dsp:nvSpPr>
        <dsp:cNvPr id="0" name=""/>
        <dsp:cNvSpPr/>
      </dsp:nvSpPr>
      <dsp:spPr>
        <a:xfrm>
          <a:off x="4309032" y="0"/>
          <a:ext cx="1393010" cy="2366433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Orient</a:t>
          </a:r>
          <a:endParaRPr lang="en-CA" sz="2400" kern="1200" dirty="0"/>
        </a:p>
      </dsp:txBody>
      <dsp:txXfrm>
        <a:off x="4309032" y="946573"/>
        <a:ext cx="1393010" cy="946573"/>
      </dsp:txXfrm>
    </dsp:sp>
    <dsp:sp modelId="{8C5D83DD-7FD0-44B9-82BC-0FE373FEEC65}">
      <dsp:nvSpPr>
        <dsp:cNvPr id="0" name=""/>
        <dsp:cNvSpPr/>
      </dsp:nvSpPr>
      <dsp:spPr>
        <a:xfrm>
          <a:off x="4611526" y="141985"/>
          <a:ext cx="788022" cy="788022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734880-9E1C-4A43-A37A-F08C3C7D2D31}">
      <dsp:nvSpPr>
        <dsp:cNvPr id="0" name=""/>
        <dsp:cNvSpPr/>
      </dsp:nvSpPr>
      <dsp:spPr>
        <a:xfrm>
          <a:off x="5743833" y="0"/>
          <a:ext cx="1393010" cy="2366433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Train</a:t>
          </a:r>
          <a:endParaRPr lang="en-CA" sz="2400" kern="1200" dirty="0"/>
        </a:p>
      </dsp:txBody>
      <dsp:txXfrm>
        <a:off x="5743833" y="946573"/>
        <a:ext cx="1393010" cy="946573"/>
      </dsp:txXfrm>
    </dsp:sp>
    <dsp:sp modelId="{3575DDB7-3F75-45B8-8097-0B16D5A533EC}">
      <dsp:nvSpPr>
        <dsp:cNvPr id="0" name=""/>
        <dsp:cNvSpPr/>
      </dsp:nvSpPr>
      <dsp:spPr>
        <a:xfrm>
          <a:off x="6046327" y="141985"/>
          <a:ext cx="788022" cy="788022"/>
        </a:xfrm>
        <a:prstGeom prst="ellipse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C56625-98CE-45C4-BC55-F127E2B9BC12}">
      <dsp:nvSpPr>
        <dsp:cNvPr id="0" name=""/>
        <dsp:cNvSpPr/>
      </dsp:nvSpPr>
      <dsp:spPr>
        <a:xfrm>
          <a:off x="7178633" y="0"/>
          <a:ext cx="1393010" cy="2366433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Evaluate</a:t>
          </a:r>
          <a:endParaRPr lang="en-CA" sz="2400" kern="1200" dirty="0"/>
        </a:p>
      </dsp:txBody>
      <dsp:txXfrm>
        <a:off x="7178633" y="946573"/>
        <a:ext cx="1393010" cy="946573"/>
      </dsp:txXfrm>
    </dsp:sp>
    <dsp:sp modelId="{91D2F01E-1169-427D-9376-160DC3B1722D}">
      <dsp:nvSpPr>
        <dsp:cNvPr id="0" name=""/>
        <dsp:cNvSpPr/>
      </dsp:nvSpPr>
      <dsp:spPr>
        <a:xfrm>
          <a:off x="7481127" y="141985"/>
          <a:ext cx="788022" cy="788022"/>
        </a:xfrm>
        <a:prstGeom prst="ellipse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10F75A-F179-430F-9417-23044BA730C0}">
      <dsp:nvSpPr>
        <dsp:cNvPr id="0" name=""/>
        <dsp:cNvSpPr/>
      </dsp:nvSpPr>
      <dsp:spPr>
        <a:xfrm>
          <a:off x="8613433" y="0"/>
          <a:ext cx="1393010" cy="23664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Develop</a:t>
          </a:r>
          <a:endParaRPr lang="en-CA" sz="2400" kern="1200" dirty="0"/>
        </a:p>
      </dsp:txBody>
      <dsp:txXfrm>
        <a:off x="8613433" y="946573"/>
        <a:ext cx="1393010" cy="946573"/>
      </dsp:txXfrm>
    </dsp:sp>
    <dsp:sp modelId="{ACBE4BAF-05F2-4C27-A61E-60C43F33CDCD}">
      <dsp:nvSpPr>
        <dsp:cNvPr id="0" name=""/>
        <dsp:cNvSpPr/>
      </dsp:nvSpPr>
      <dsp:spPr>
        <a:xfrm>
          <a:off x="8915927" y="141985"/>
          <a:ext cx="788022" cy="788022"/>
        </a:xfrm>
        <a:prstGeom prst="ellipse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684347-96D0-4BC6-84D0-82105D4039B8}">
      <dsp:nvSpPr>
        <dsp:cNvPr id="0" name=""/>
        <dsp:cNvSpPr/>
      </dsp:nvSpPr>
      <dsp:spPr>
        <a:xfrm>
          <a:off x="10048234" y="0"/>
          <a:ext cx="1393010" cy="2366433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Depart</a:t>
          </a:r>
          <a:endParaRPr lang="en-CA" sz="2400" kern="1200" dirty="0"/>
        </a:p>
      </dsp:txBody>
      <dsp:txXfrm>
        <a:off x="10048234" y="946573"/>
        <a:ext cx="1393010" cy="946573"/>
      </dsp:txXfrm>
    </dsp:sp>
    <dsp:sp modelId="{76893F31-4800-43CA-B854-1DE9004C4A39}">
      <dsp:nvSpPr>
        <dsp:cNvPr id="0" name=""/>
        <dsp:cNvSpPr/>
      </dsp:nvSpPr>
      <dsp:spPr>
        <a:xfrm>
          <a:off x="10350728" y="141985"/>
          <a:ext cx="788022" cy="788022"/>
        </a:xfrm>
        <a:prstGeom prst="ellipse">
          <a:avLst/>
        </a:prstGeom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CE8D7A-687D-40F1-B50A-27D19ECB5CE6}">
      <dsp:nvSpPr>
        <dsp:cNvPr id="0" name=""/>
        <dsp:cNvSpPr/>
      </dsp:nvSpPr>
      <dsp:spPr>
        <a:xfrm>
          <a:off x="457835" y="1893146"/>
          <a:ext cx="10530205" cy="354964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E08B18-12E8-4B85-8681-28664D7454C4}">
      <dsp:nvSpPr>
        <dsp:cNvPr id="0" name=""/>
        <dsp:cNvSpPr/>
      </dsp:nvSpPr>
      <dsp:spPr>
        <a:xfrm>
          <a:off x="4631" y="0"/>
          <a:ext cx="1393010" cy="2366433"/>
        </a:xfrm>
        <a:prstGeom prst="roundRect">
          <a:avLst>
            <a:gd name="adj" fmla="val 10000"/>
          </a:avLst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Plan</a:t>
          </a:r>
          <a:endParaRPr lang="en-CA" sz="2400" kern="1200" dirty="0"/>
        </a:p>
      </dsp:txBody>
      <dsp:txXfrm>
        <a:off x="4631" y="946573"/>
        <a:ext cx="1393010" cy="946573"/>
      </dsp:txXfrm>
    </dsp:sp>
    <dsp:sp modelId="{3AD09FA0-1728-4F6A-A3C4-111E142DFF9E}">
      <dsp:nvSpPr>
        <dsp:cNvPr id="0" name=""/>
        <dsp:cNvSpPr/>
      </dsp:nvSpPr>
      <dsp:spPr>
        <a:xfrm>
          <a:off x="307125" y="141985"/>
          <a:ext cx="788022" cy="78802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B2187C-27D3-41B7-AABA-5642D063E89B}">
      <dsp:nvSpPr>
        <dsp:cNvPr id="0" name=""/>
        <dsp:cNvSpPr/>
      </dsp:nvSpPr>
      <dsp:spPr>
        <a:xfrm>
          <a:off x="1439432" y="0"/>
          <a:ext cx="1393010" cy="23664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Recruit</a:t>
          </a:r>
          <a:endParaRPr lang="en-CA" sz="2400" kern="1200" dirty="0"/>
        </a:p>
      </dsp:txBody>
      <dsp:txXfrm>
        <a:off x="1439432" y="946573"/>
        <a:ext cx="1393010" cy="946573"/>
      </dsp:txXfrm>
    </dsp:sp>
    <dsp:sp modelId="{B6AE7565-B6A9-4FCA-A530-F99AB897FF6E}">
      <dsp:nvSpPr>
        <dsp:cNvPr id="0" name=""/>
        <dsp:cNvSpPr/>
      </dsp:nvSpPr>
      <dsp:spPr>
        <a:xfrm>
          <a:off x="1741926" y="141985"/>
          <a:ext cx="788022" cy="788022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79A3C8-967B-47D6-A519-EBA27F52C697}">
      <dsp:nvSpPr>
        <dsp:cNvPr id="0" name=""/>
        <dsp:cNvSpPr/>
      </dsp:nvSpPr>
      <dsp:spPr>
        <a:xfrm>
          <a:off x="2874232" y="0"/>
          <a:ext cx="1393010" cy="23664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Hire</a:t>
          </a:r>
          <a:endParaRPr lang="en-CA" sz="2400" kern="1200" dirty="0"/>
        </a:p>
      </dsp:txBody>
      <dsp:txXfrm>
        <a:off x="2874232" y="946573"/>
        <a:ext cx="1393010" cy="946573"/>
      </dsp:txXfrm>
    </dsp:sp>
    <dsp:sp modelId="{339FDADD-6149-4B8F-BC86-397F7B255047}">
      <dsp:nvSpPr>
        <dsp:cNvPr id="0" name=""/>
        <dsp:cNvSpPr/>
      </dsp:nvSpPr>
      <dsp:spPr>
        <a:xfrm>
          <a:off x="3176726" y="141985"/>
          <a:ext cx="788022" cy="788022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54412F-A2A6-4605-9B60-D96452C192CC}">
      <dsp:nvSpPr>
        <dsp:cNvPr id="0" name=""/>
        <dsp:cNvSpPr/>
      </dsp:nvSpPr>
      <dsp:spPr>
        <a:xfrm>
          <a:off x="4309032" y="0"/>
          <a:ext cx="1393010" cy="23664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Orient</a:t>
          </a:r>
          <a:endParaRPr lang="en-CA" sz="2400" kern="1200" dirty="0"/>
        </a:p>
      </dsp:txBody>
      <dsp:txXfrm>
        <a:off x="4309032" y="946573"/>
        <a:ext cx="1393010" cy="946573"/>
      </dsp:txXfrm>
    </dsp:sp>
    <dsp:sp modelId="{8C5D83DD-7FD0-44B9-82BC-0FE373FEEC65}">
      <dsp:nvSpPr>
        <dsp:cNvPr id="0" name=""/>
        <dsp:cNvSpPr/>
      </dsp:nvSpPr>
      <dsp:spPr>
        <a:xfrm>
          <a:off x="4611526" y="141985"/>
          <a:ext cx="788022" cy="788022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734880-9E1C-4A43-A37A-F08C3C7D2D31}">
      <dsp:nvSpPr>
        <dsp:cNvPr id="0" name=""/>
        <dsp:cNvSpPr/>
      </dsp:nvSpPr>
      <dsp:spPr>
        <a:xfrm>
          <a:off x="5743833" y="0"/>
          <a:ext cx="1393010" cy="23664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Train</a:t>
          </a:r>
          <a:endParaRPr lang="en-CA" sz="2400" kern="1200" dirty="0"/>
        </a:p>
      </dsp:txBody>
      <dsp:txXfrm>
        <a:off x="5743833" y="946573"/>
        <a:ext cx="1393010" cy="946573"/>
      </dsp:txXfrm>
    </dsp:sp>
    <dsp:sp modelId="{3575DDB7-3F75-45B8-8097-0B16D5A533EC}">
      <dsp:nvSpPr>
        <dsp:cNvPr id="0" name=""/>
        <dsp:cNvSpPr/>
      </dsp:nvSpPr>
      <dsp:spPr>
        <a:xfrm>
          <a:off x="6046327" y="141985"/>
          <a:ext cx="788022" cy="788022"/>
        </a:xfrm>
        <a:prstGeom prst="ellipse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C56625-98CE-45C4-BC55-F127E2B9BC12}">
      <dsp:nvSpPr>
        <dsp:cNvPr id="0" name=""/>
        <dsp:cNvSpPr/>
      </dsp:nvSpPr>
      <dsp:spPr>
        <a:xfrm>
          <a:off x="7178633" y="0"/>
          <a:ext cx="1393010" cy="23664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Evaluate</a:t>
          </a:r>
          <a:endParaRPr lang="en-CA" sz="2400" kern="1200" dirty="0"/>
        </a:p>
      </dsp:txBody>
      <dsp:txXfrm>
        <a:off x="7178633" y="946573"/>
        <a:ext cx="1393010" cy="946573"/>
      </dsp:txXfrm>
    </dsp:sp>
    <dsp:sp modelId="{91D2F01E-1169-427D-9376-160DC3B1722D}">
      <dsp:nvSpPr>
        <dsp:cNvPr id="0" name=""/>
        <dsp:cNvSpPr/>
      </dsp:nvSpPr>
      <dsp:spPr>
        <a:xfrm>
          <a:off x="7481127" y="141985"/>
          <a:ext cx="788022" cy="788022"/>
        </a:xfrm>
        <a:prstGeom prst="ellipse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10F75A-F179-430F-9417-23044BA730C0}">
      <dsp:nvSpPr>
        <dsp:cNvPr id="0" name=""/>
        <dsp:cNvSpPr/>
      </dsp:nvSpPr>
      <dsp:spPr>
        <a:xfrm>
          <a:off x="8613433" y="0"/>
          <a:ext cx="1393010" cy="23664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Develop</a:t>
          </a:r>
          <a:endParaRPr lang="en-CA" sz="2400" kern="1200" dirty="0"/>
        </a:p>
      </dsp:txBody>
      <dsp:txXfrm>
        <a:off x="8613433" y="946573"/>
        <a:ext cx="1393010" cy="946573"/>
      </dsp:txXfrm>
    </dsp:sp>
    <dsp:sp modelId="{ACBE4BAF-05F2-4C27-A61E-60C43F33CDCD}">
      <dsp:nvSpPr>
        <dsp:cNvPr id="0" name=""/>
        <dsp:cNvSpPr/>
      </dsp:nvSpPr>
      <dsp:spPr>
        <a:xfrm>
          <a:off x="8915927" y="141985"/>
          <a:ext cx="788022" cy="788022"/>
        </a:xfrm>
        <a:prstGeom prst="ellipse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684347-96D0-4BC6-84D0-82105D4039B8}">
      <dsp:nvSpPr>
        <dsp:cNvPr id="0" name=""/>
        <dsp:cNvSpPr/>
      </dsp:nvSpPr>
      <dsp:spPr>
        <a:xfrm>
          <a:off x="10048234" y="0"/>
          <a:ext cx="1393010" cy="23664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Depart</a:t>
          </a:r>
          <a:endParaRPr lang="en-CA" sz="2400" kern="1200" dirty="0"/>
        </a:p>
      </dsp:txBody>
      <dsp:txXfrm>
        <a:off x="10048234" y="946573"/>
        <a:ext cx="1393010" cy="946573"/>
      </dsp:txXfrm>
    </dsp:sp>
    <dsp:sp modelId="{76893F31-4800-43CA-B854-1DE9004C4A39}">
      <dsp:nvSpPr>
        <dsp:cNvPr id="0" name=""/>
        <dsp:cNvSpPr/>
      </dsp:nvSpPr>
      <dsp:spPr>
        <a:xfrm>
          <a:off x="10350728" y="141985"/>
          <a:ext cx="788022" cy="788022"/>
        </a:xfrm>
        <a:prstGeom prst="ellipse">
          <a:avLst/>
        </a:prstGeom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CE8D7A-687D-40F1-B50A-27D19ECB5CE6}">
      <dsp:nvSpPr>
        <dsp:cNvPr id="0" name=""/>
        <dsp:cNvSpPr/>
      </dsp:nvSpPr>
      <dsp:spPr>
        <a:xfrm>
          <a:off x="457835" y="1893146"/>
          <a:ext cx="10530205" cy="354964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E08B18-12E8-4B85-8681-28664D7454C4}">
      <dsp:nvSpPr>
        <dsp:cNvPr id="0" name=""/>
        <dsp:cNvSpPr/>
      </dsp:nvSpPr>
      <dsp:spPr>
        <a:xfrm>
          <a:off x="4631" y="0"/>
          <a:ext cx="1393010" cy="23664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Plan</a:t>
          </a:r>
          <a:endParaRPr lang="en-CA" sz="2400" kern="1200" dirty="0"/>
        </a:p>
      </dsp:txBody>
      <dsp:txXfrm>
        <a:off x="4631" y="946573"/>
        <a:ext cx="1393010" cy="946573"/>
      </dsp:txXfrm>
    </dsp:sp>
    <dsp:sp modelId="{3AD09FA0-1728-4F6A-A3C4-111E142DFF9E}">
      <dsp:nvSpPr>
        <dsp:cNvPr id="0" name=""/>
        <dsp:cNvSpPr/>
      </dsp:nvSpPr>
      <dsp:spPr>
        <a:xfrm>
          <a:off x="307125" y="141985"/>
          <a:ext cx="788022" cy="78802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B2187C-27D3-41B7-AABA-5642D063E89B}">
      <dsp:nvSpPr>
        <dsp:cNvPr id="0" name=""/>
        <dsp:cNvSpPr/>
      </dsp:nvSpPr>
      <dsp:spPr>
        <a:xfrm>
          <a:off x="1439432" y="0"/>
          <a:ext cx="1393010" cy="2366433"/>
        </a:xfrm>
        <a:prstGeom prst="roundRect">
          <a:avLst>
            <a:gd name="adj" fmla="val 10000"/>
          </a:avLst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Recruit</a:t>
          </a:r>
          <a:endParaRPr lang="en-CA" sz="2400" kern="1200" dirty="0"/>
        </a:p>
      </dsp:txBody>
      <dsp:txXfrm>
        <a:off x="1439432" y="946573"/>
        <a:ext cx="1393010" cy="946573"/>
      </dsp:txXfrm>
    </dsp:sp>
    <dsp:sp modelId="{B6AE7565-B6A9-4FCA-A530-F99AB897FF6E}">
      <dsp:nvSpPr>
        <dsp:cNvPr id="0" name=""/>
        <dsp:cNvSpPr/>
      </dsp:nvSpPr>
      <dsp:spPr>
        <a:xfrm>
          <a:off x="1741926" y="141985"/>
          <a:ext cx="788022" cy="788022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79A3C8-967B-47D6-A519-EBA27F52C697}">
      <dsp:nvSpPr>
        <dsp:cNvPr id="0" name=""/>
        <dsp:cNvSpPr/>
      </dsp:nvSpPr>
      <dsp:spPr>
        <a:xfrm>
          <a:off x="2874232" y="0"/>
          <a:ext cx="1393010" cy="23664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Hire</a:t>
          </a:r>
          <a:endParaRPr lang="en-CA" sz="2400" kern="1200" dirty="0"/>
        </a:p>
      </dsp:txBody>
      <dsp:txXfrm>
        <a:off x="2874232" y="946573"/>
        <a:ext cx="1393010" cy="946573"/>
      </dsp:txXfrm>
    </dsp:sp>
    <dsp:sp modelId="{339FDADD-6149-4B8F-BC86-397F7B255047}">
      <dsp:nvSpPr>
        <dsp:cNvPr id="0" name=""/>
        <dsp:cNvSpPr/>
      </dsp:nvSpPr>
      <dsp:spPr>
        <a:xfrm>
          <a:off x="3176726" y="141985"/>
          <a:ext cx="788022" cy="788022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54412F-A2A6-4605-9B60-D96452C192CC}">
      <dsp:nvSpPr>
        <dsp:cNvPr id="0" name=""/>
        <dsp:cNvSpPr/>
      </dsp:nvSpPr>
      <dsp:spPr>
        <a:xfrm>
          <a:off x="4309032" y="0"/>
          <a:ext cx="1393010" cy="23664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Orient</a:t>
          </a:r>
          <a:endParaRPr lang="en-CA" sz="2400" kern="1200" dirty="0"/>
        </a:p>
      </dsp:txBody>
      <dsp:txXfrm>
        <a:off x="4309032" y="946573"/>
        <a:ext cx="1393010" cy="946573"/>
      </dsp:txXfrm>
    </dsp:sp>
    <dsp:sp modelId="{8C5D83DD-7FD0-44B9-82BC-0FE373FEEC65}">
      <dsp:nvSpPr>
        <dsp:cNvPr id="0" name=""/>
        <dsp:cNvSpPr/>
      </dsp:nvSpPr>
      <dsp:spPr>
        <a:xfrm>
          <a:off x="4611526" y="141985"/>
          <a:ext cx="788022" cy="788022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734880-9E1C-4A43-A37A-F08C3C7D2D31}">
      <dsp:nvSpPr>
        <dsp:cNvPr id="0" name=""/>
        <dsp:cNvSpPr/>
      </dsp:nvSpPr>
      <dsp:spPr>
        <a:xfrm>
          <a:off x="5743833" y="0"/>
          <a:ext cx="1393010" cy="23664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Train</a:t>
          </a:r>
          <a:endParaRPr lang="en-CA" sz="2400" kern="1200" dirty="0"/>
        </a:p>
      </dsp:txBody>
      <dsp:txXfrm>
        <a:off x="5743833" y="946573"/>
        <a:ext cx="1393010" cy="946573"/>
      </dsp:txXfrm>
    </dsp:sp>
    <dsp:sp modelId="{3575DDB7-3F75-45B8-8097-0B16D5A533EC}">
      <dsp:nvSpPr>
        <dsp:cNvPr id="0" name=""/>
        <dsp:cNvSpPr/>
      </dsp:nvSpPr>
      <dsp:spPr>
        <a:xfrm>
          <a:off x="6046327" y="141985"/>
          <a:ext cx="788022" cy="788022"/>
        </a:xfrm>
        <a:prstGeom prst="ellipse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C56625-98CE-45C4-BC55-F127E2B9BC12}">
      <dsp:nvSpPr>
        <dsp:cNvPr id="0" name=""/>
        <dsp:cNvSpPr/>
      </dsp:nvSpPr>
      <dsp:spPr>
        <a:xfrm>
          <a:off x="7178633" y="0"/>
          <a:ext cx="1393010" cy="23664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Evaluate</a:t>
          </a:r>
          <a:endParaRPr lang="en-CA" sz="2400" kern="1200" dirty="0"/>
        </a:p>
      </dsp:txBody>
      <dsp:txXfrm>
        <a:off x="7178633" y="946573"/>
        <a:ext cx="1393010" cy="946573"/>
      </dsp:txXfrm>
    </dsp:sp>
    <dsp:sp modelId="{91D2F01E-1169-427D-9376-160DC3B1722D}">
      <dsp:nvSpPr>
        <dsp:cNvPr id="0" name=""/>
        <dsp:cNvSpPr/>
      </dsp:nvSpPr>
      <dsp:spPr>
        <a:xfrm>
          <a:off x="7481127" y="141985"/>
          <a:ext cx="788022" cy="788022"/>
        </a:xfrm>
        <a:prstGeom prst="ellipse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10F75A-F179-430F-9417-23044BA730C0}">
      <dsp:nvSpPr>
        <dsp:cNvPr id="0" name=""/>
        <dsp:cNvSpPr/>
      </dsp:nvSpPr>
      <dsp:spPr>
        <a:xfrm>
          <a:off x="8613433" y="0"/>
          <a:ext cx="1393010" cy="23664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Develop</a:t>
          </a:r>
          <a:endParaRPr lang="en-CA" sz="2400" kern="1200" dirty="0"/>
        </a:p>
      </dsp:txBody>
      <dsp:txXfrm>
        <a:off x="8613433" y="946573"/>
        <a:ext cx="1393010" cy="946573"/>
      </dsp:txXfrm>
    </dsp:sp>
    <dsp:sp modelId="{ACBE4BAF-05F2-4C27-A61E-60C43F33CDCD}">
      <dsp:nvSpPr>
        <dsp:cNvPr id="0" name=""/>
        <dsp:cNvSpPr/>
      </dsp:nvSpPr>
      <dsp:spPr>
        <a:xfrm>
          <a:off x="8915927" y="141985"/>
          <a:ext cx="788022" cy="788022"/>
        </a:xfrm>
        <a:prstGeom prst="ellipse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684347-96D0-4BC6-84D0-82105D4039B8}">
      <dsp:nvSpPr>
        <dsp:cNvPr id="0" name=""/>
        <dsp:cNvSpPr/>
      </dsp:nvSpPr>
      <dsp:spPr>
        <a:xfrm>
          <a:off x="10048234" y="0"/>
          <a:ext cx="1393010" cy="23664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Depart</a:t>
          </a:r>
          <a:endParaRPr lang="en-CA" sz="2400" kern="1200" dirty="0"/>
        </a:p>
      </dsp:txBody>
      <dsp:txXfrm>
        <a:off x="10048234" y="946573"/>
        <a:ext cx="1393010" cy="946573"/>
      </dsp:txXfrm>
    </dsp:sp>
    <dsp:sp modelId="{76893F31-4800-43CA-B854-1DE9004C4A39}">
      <dsp:nvSpPr>
        <dsp:cNvPr id="0" name=""/>
        <dsp:cNvSpPr/>
      </dsp:nvSpPr>
      <dsp:spPr>
        <a:xfrm>
          <a:off x="10350728" y="141985"/>
          <a:ext cx="788022" cy="788022"/>
        </a:xfrm>
        <a:prstGeom prst="ellipse">
          <a:avLst/>
        </a:prstGeom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CE8D7A-687D-40F1-B50A-27D19ECB5CE6}">
      <dsp:nvSpPr>
        <dsp:cNvPr id="0" name=""/>
        <dsp:cNvSpPr/>
      </dsp:nvSpPr>
      <dsp:spPr>
        <a:xfrm>
          <a:off x="457835" y="1893146"/>
          <a:ext cx="10530205" cy="354964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E08B18-12E8-4B85-8681-28664D7454C4}">
      <dsp:nvSpPr>
        <dsp:cNvPr id="0" name=""/>
        <dsp:cNvSpPr/>
      </dsp:nvSpPr>
      <dsp:spPr>
        <a:xfrm>
          <a:off x="4631" y="0"/>
          <a:ext cx="1393010" cy="23664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Plan</a:t>
          </a:r>
          <a:endParaRPr lang="en-CA" sz="2400" kern="1200" dirty="0"/>
        </a:p>
      </dsp:txBody>
      <dsp:txXfrm>
        <a:off x="4631" y="946573"/>
        <a:ext cx="1393010" cy="946573"/>
      </dsp:txXfrm>
    </dsp:sp>
    <dsp:sp modelId="{3AD09FA0-1728-4F6A-A3C4-111E142DFF9E}">
      <dsp:nvSpPr>
        <dsp:cNvPr id="0" name=""/>
        <dsp:cNvSpPr/>
      </dsp:nvSpPr>
      <dsp:spPr>
        <a:xfrm>
          <a:off x="307125" y="141985"/>
          <a:ext cx="788022" cy="78802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B2187C-27D3-41B7-AABA-5642D063E89B}">
      <dsp:nvSpPr>
        <dsp:cNvPr id="0" name=""/>
        <dsp:cNvSpPr/>
      </dsp:nvSpPr>
      <dsp:spPr>
        <a:xfrm>
          <a:off x="1439432" y="0"/>
          <a:ext cx="1393010" cy="23664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Recruit</a:t>
          </a:r>
          <a:endParaRPr lang="en-CA" sz="2400" kern="1200" dirty="0"/>
        </a:p>
      </dsp:txBody>
      <dsp:txXfrm>
        <a:off x="1439432" y="946573"/>
        <a:ext cx="1393010" cy="946573"/>
      </dsp:txXfrm>
    </dsp:sp>
    <dsp:sp modelId="{B6AE7565-B6A9-4FCA-A530-F99AB897FF6E}">
      <dsp:nvSpPr>
        <dsp:cNvPr id="0" name=""/>
        <dsp:cNvSpPr/>
      </dsp:nvSpPr>
      <dsp:spPr>
        <a:xfrm>
          <a:off x="1741926" y="141985"/>
          <a:ext cx="788022" cy="788022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79A3C8-967B-47D6-A519-EBA27F52C697}">
      <dsp:nvSpPr>
        <dsp:cNvPr id="0" name=""/>
        <dsp:cNvSpPr/>
      </dsp:nvSpPr>
      <dsp:spPr>
        <a:xfrm>
          <a:off x="2874232" y="0"/>
          <a:ext cx="1393010" cy="2366433"/>
        </a:xfrm>
        <a:prstGeom prst="roundRect">
          <a:avLst>
            <a:gd name="adj" fmla="val 10000"/>
          </a:avLst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Hire</a:t>
          </a:r>
          <a:endParaRPr lang="en-CA" sz="2400" kern="1200" dirty="0"/>
        </a:p>
      </dsp:txBody>
      <dsp:txXfrm>
        <a:off x="2874232" y="946573"/>
        <a:ext cx="1393010" cy="946573"/>
      </dsp:txXfrm>
    </dsp:sp>
    <dsp:sp modelId="{339FDADD-6149-4B8F-BC86-397F7B255047}">
      <dsp:nvSpPr>
        <dsp:cNvPr id="0" name=""/>
        <dsp:cNvSpPr/>
      </dsp:nvSpPr>
      <dsp:spPr>
        <a:xfrm>
          <a:off x="3176726" y="141985"/>
          <a:ext cx="788022" cy="788022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54412F-A2A6-4605-9B60-D96452C192CC}">
      <dsp:nvSpPr>
        <dsp:cNvPr id="0" name=""/>
        <dsp:cNvSpPr/>
      </dsp:nvSpPr>
      <dsp:spPr>
        <a:xfrm>
          <a:off x="4309032" y="0"/>
          <a:ext cx="1393010" cy="23664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Orient</a:t>
          </a:r>
          <a:endParaRPr lang="en-CA" sz="2400" kern="1200" dirty="0"/>
        </a:p>
      </dsp:txBody>
      <dsp:txXfrm>
        <a:off x="4309032" y="946573"/>
        <a:ext cx="1393010" cy="946573"/>
      </dsp:txXfrm>
    </dsp:sp>
    <dsp:sp modelId="{8C5D83DD-7FD0-44B9-82BC-0FE373FEEC65}">
      <dsp:nvSpPr>
        <dsp:cNvPr id="0" name=""/>
        <dsp:cNvSpPr/>
      </dsp:nvSpPr>
      <dsp:spPr>
        <a:xfrm>
          <a:off x="4611526" y="141985"/>
          <a:ext cx="788022" cy="788022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734880-9E1C-4A43-A37A-F08C3C7D2D31}">
      <dsp:nvSpPr>
        <dsp:cNvPr id="0" name=""/>
        <dsp:cNvSpPr/>
      </dsp:nvSpPr>
      <dsp:spPr>
        <a:xfrm>
          <a:off x="5743833" y="0"/>
          <a:ext cx="1393010" cy="23664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Train</a:t>
          </a:r>
          <a:endParaRPr lang="en-CA" sz="2400" kern="1200" dirty="0"/>
        </a:p>
      </dsp:txBody>
      <dsp:txXfrm>
        <a:off x="5743833" y="946573"/>
        <a:ext cx="1393010" cy="946573"/>
      </dsp:txXfrm>
    </dsp:sp>
    <dsp:sp modelId="{3575DDB7-3F75-45B8-8097-0B16D5A533EC}">
      <dsp:nvSpPr>
        <dsp:cNvPr id="0" name=""/>
        <dsp:cNvSpPr/>
      </dsp:nvSpPr>
      <dsp:spPr>
        <a:xfrm>
          <a:off x="6046327" y="141985"/>
          <a:ext cx="788022" cy="788022"/>
        </a:xfrm>
        <a:prstGeom prst="ellipse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C56625-98CE-45C4-BC55-F127E2B9BC12}">
      <dsp:nvSpPr>
        <dsp:cNvPr id="0" name=""/>
        <dsp:cNvSpPr/>
      </dsp:nvSpPr>
      <dsp:spPr>
        <a:xfrm>
          <a:off x="7178633" y="0"/>
          <a:ext cx="1393010" cy="23664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Evaluate</a:t>
          </a:r>
          <a:endParaRPr lang="en-CA" sz="2400" kern="1200" dirty="0"/>
        </a:p>
      </dsp:txBody>
      <dsp:txXfrm>
        <a:off x="7178633" y="946573"/>
        <a:ext cx="1393010" cy="946573"/>
      </dsp:txXfrm>
    </dsp:sp>
    <dsp:sp modelId="{91D2F01E-1169-427D-9376-160DC3B1722D}">
      <dsp:nvSpPr>
        <dsp:cNvPr id="0" name=""/>
        <dsp:cNvSpPr/>
      </dsp:nvSpPr>
      <dsp:spPr>
        <a:xfrm>
          <a:off x="7481127" y="141985"/>
          <a:ext cx="788022" cy="788022"/>
        </a:xfrm>
        <a:prstGeom prst="ellipse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10F75A-F179-430F-9417-23044BA730C0}">
      <dsp:nvSpPr>
        <dsp:cNvPr id="0" name=""/>
        <dsp:cNvSpPr/>
      </dsp:nvSpPr>
      <dsp:spPr>
        <a:xfrm>
          <a:off x="8613433" y="0"/>
          <a:ext cx="1393010" cy="23664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Develop</a:t>
          </a:r>
          <a:endParaRPr lang="en-CA" sz="2400" kern="1200" dirty="0"/>
        </a:p>
      </dsp:txBody>
      <dsp:txXfrm>
        <a:off x="8613433" y="946573"/>
        <a:ext cx="1393010" cy="946573"/>
      </dsp:txXfrm>
    </dsp:sp>
    <dsp:sp modelId="{ACBE4BAF-05F2-4C27-A61E-60C43F33CDCD}">
      <dsp:nvSpPr>
        <dsp:cNvPr id="0" name=""/>
        <dsp:cNvSpPr/>
      </dsp:nvSpPr>
      <dsp:spPr>
        <a:xfrm>
          <a:off x="8915927" y="141985"/>
          <a:ext cx="788022" cy="788022"/>
        </a:xfrm>
        <a:prstGeom prst="ellipse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684347-96D0-4BC6-84D0-82105D4039B8}">
      <dsp:nvSpPr>
        <dsp:cNvPr id="0" name=""/>
        <dsp:cNvSpPr/>
      </dsp:nvSpPr>
      <dsp:spPr>
        <a:xfrm>
          <a:off x="10048234" y="0"/>
          <a:ext cx="1393010" cy="23664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Depart</a:t>
          </a:r>
          <a:endParaRPr lang="en-CA" sz="2400" kern="1200" dirty="0"/>
        </a:p>
      </dsp:txBody>
      <dsp:txXfrm>
        <a:off x="10048234" y="946573"/>
        <a:ext cx="1393010" cy="946573"/>
      </dsp:txXfrm>
    </dsp:sp>
    <dsp:sp modelId="{76893F31-4800-43CA-B854-1DE9004C4A39}">
      <dsp:nvSpPr>
        <dsp:cNvPr id="0" name=""/>
        <dsp:cNvSpPr/>
      </dsp:nvSpPr>
      <dsp:spPr>
        <a:xfrm>
          <a:off x="10350728" y="141985"/>
          <a:ext cx="788022" cy="788022"/>
        </a:xfrm>
        <a:prstGeom prst="ellipse">
          <a:avLst/>
        </a:prstGeom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CE8D7A-687D-40F1-B50A-27D19ECB5CE6}">
      <dsp:nvSpPr>
        <dsp:cNvPr id="0" name=""/>
        <dsp:cNvSpPr/>
      </dsp:nvSpPr>
      <dsp:spPr>
        <a:xfrm>
          <a:off x="457835" y="1893146"/>
          <a:ext cx="10530205" cy="354964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E08B18-12E8-4B85-8681-28664D7454C4}">
      <dsp:nvSpPr>
        <dsp:cNvPr id="0" name=""/>
        <dsp:cNvSpPr/>
      </dsp:nvSpPr>
      <dsp:spPr>
        <a:xfrm>
          <a:off x="4631" y="0"/>
          <a:ext cx="1393010" cy="23664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Plan</a:t>
          </a:r>
          <a:endParaRPr lang="en-CA" sz="2400" kern="1200" dirty="0"/>
        </a:p>
      </dsp:txBody>
      <dsp:txXfrm>
        <a:off x="4631" y="946573"/>
        <a:ext cx="1393010" cy="946573"/>
      </dsp:txXfrm>
    </dsp:sp>
    <dsp:sp modelId="{3AD09FA0-1728-4F6A-A3C4-111E142DFF9E}">
      <dsp:nvSpPr>
        <dsp:cNvPr id="0" name=""/>
        <dsp:cNvSpPr/>
      </dsp:nvSpPr>
      <dsp:spPr>
        <a:xfrm>
          <a:off x="307125" y="141985"/>
          <a:ext cx="788022" cy="78802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B2187C-27D3-41B7-AABA-5642D063E89B}">
      <dsp:nvSpPr>
        <dsp:cNvPr id="0" name=""/>
        <dsp:cNvSpPr/>
      </dsp:nvSpPr>
      <dsp:spPr>
        <a:xfrm>
          <a:off x="1439432" y="0"/>
          <a:ext cx="1393010" cy="23664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Recruit</a:t>
          </a:r>
          <a:endParaRPr lang="en-CA" sz="2400" kern="1200" dirty="0"/>
        </a:p>
      </dsp:txBody>
      <dsp:txXfrm>
        <a:off x="1439432" y="946573"/>
        <a:ext cx="1393010" cy="946573"/>
      </dsp:txXfrm>
    </dsp:sp>
    <dsp:sp modelId="{B6AE7565-B6A9-4FCA-A530-F99AB897FF6E}">
      <dsp:nvSpPr>
        <dsp:cNvPr id="0" name=""/>
        <dsp:cNvSpPr/>
      </dsp:nvSpPr>
      <dsp:spPr>
        <a:xfrm>
          <a:off x="1741926" y="141985"/>
          <a:ext cx="788022" cy="788022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79A3C8-967B-47D6-A519-EBA27F52C697}">
      <dsp:nvSpPr>
        <dsp:cNvPr id="0" name=""/>
        <dsp:cNvSpPr/>
      </dsp:nvSpPr>
      <dsp:spPr>
        <a:xfrm>
          <a:off x="2874232" y="0"/>
          <a:ext cx="1393010" cy="23664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Hire</a:t>
          </a:r>
          <a:endParaRPr lang="en-CA" sz="2400" kern="1200" dirty="0"/>
        </a:p>
      </dsp:txBody>
      <dsp:txXfrm>
        <a:off x="2874232" y="946573"/>
        <a:ext cx="1393010" cy="946573"/>
      </dsp:txXfrm>
    </dsp:sp>
    <dsp:sp modelId="{339FDADD-6149-4B8F-BC86-397F7B255047}">
      <dsp:nvSpPr>
        <dsp:cNvPr id="0" name=""/>
        <dsp:cNvSpPr/>
      </dsp:nvSpPr>
      <dsp:spPr>
        <a:xfrm>
          <a:off x="3176726" y="141985"/>
          <a:ext cx="788022" cy="788022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54412F-A2A6-4605-9B60-D96452C192CC}">
      <dsp:nvSpPr>
        <dsp:cNvPr id="0" name=""/>
        <dsp:cNvSpPr/>
      </dsp:nvSpPr>
      <dsp:spPr>
        <a:xfrm>
          <a:off x="4309032" y="0"/>
          <a:ext cx="1393010" cy="2366433"/>
        </a:xfrm>
        <a:prstGeom prst="roundRect">
          <a:avLst>
            <a:gd name="adj" fmla="val 10000"/>
          </a:avLst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Orient</a:t>
          </a:r>
          <a:endParaRPr lang="en-CA" sz="2400" kern="1200" dirty="0"/>
        </a:p>
      </dsp:txBody>
      <dsp:txXfrm>
        <a:off x="4309032" y="946573"/>
        <a:ext cx="1393010" cy="946573"/>
      </dsp:txXfrm>
    </dsp:sp>
    <dsp:sp modelId="{8C5D83DD-7FD0-44B9-82BC-0FE373FEEC65}">
      <dsp:nvSpPr>
        <dsp:cNvPr id="0" name=""/>
        <dsp:cNvSpPr/>
      </dsp:nvSpPr>
      <dsp:spPr>
        <a:xfrm>
          <a:off x="4611526" y="141985"/>
          <a:ext cx="788022" cy="788022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734880-9E1C-4A43-A37A-F08C3C7D2D31}">
      <dsp:nvSpPr>
        <dsp:cNvPr id="0" name=""/>
        <dsp:cNvSpPr/>
      </dsp:nvSpPr>
      <dsp:spPr>
        <a:xfrm>
          <a:off x="5743833" y="0"/>
          <a:ext cx="1393010" cy="23664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Train</a:t>
          </a:r>
          <a:endParaRPr lang="en-CA" sz="2400" kern="1200" dirty="0"/>
        </a:p>
      </dsp:txBody>
      <dsp:txXfrm>
        <a:off x="5743833" y="946573"/>
        <a:ext cx="1393010" cy="946573"/>
      </dsp:txXfrm>
    </dsp:sp>
    <dsp:sp modelId="{3575DDB7-3F75-45B8-8097-0B16D5A533EC}">
      <dsp:nvSpPr>
        <dsp:cNvPr id="0" name=""/>
        <dsp:cNvSpPr/>
      </dsp:nvSpPr>
      <dsp:spPr>
        <a:xfrm>
          <a:off x="6046327" y="141985"/>
          <a:ext cx="788022" cy="788022"/>
        </a:xfrm>
        <a:prstGeom prst="ellipse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C56625-98CE-45C4-BC55-F127E2B9BC12}">
      <dsp:nvSpPr>
        <dsp:cNvPr id="0" name=""/>
        <dsp:cNvSpPr/>
      </dsp:nvSpPr>
      <dsp:spPr>
        <a:xfrm>
          <a:off x="7178633" y="0"/>
          <a:ext cx="1393010" cy="23664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Evaluate</a:t>
          </a:r>
          <a:endParaRPr lang="en-CA" sz="2400" kern="1200" dirty="0"/>
        </a:p>
      </dsp:txBody>
      <dsp:txXfrm>
        <a:off x="7178633" y="946573"/>
        <a:ext cx="1393010" cy="946573"/>
      </dsp:txXfrm>
    </dsp:sp>
    <dsp:sp modelId="{91D2F01E-1169-427D-9376-160DC3B1722D}">
      <dsp:nvSpPr>
        <dsp:cNvPr id="0" name=""/>
        <dsp:cNvSpPr/>
      </dsp:nvSpPr>
      <dsp:spPr>
        <a:xfrm>
          <a:off x="7481127" y="141985"/>
          <a:ext cx="788022" cy="788022"/>
        </a:xfrm>
        <a:prstGeom prst="ellipse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10F75A-F179-430F-9417-23044BA730C0}">
      <dsp:nvSpPr>
        <dsp:cNvPr id="0" name=""/>
        <dsp:cNvSpPr/>
      </dsp:nvSpPr>
      <dsp:spPr>
        <a:xfrm>
          <a:off x="8613433" y="0"/>
          <a:ext cx="1393010" cy="23664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Develop</a:t>
          </a:r>
          <a:endParaRPr lang="en-CA" sz="2400" kern="1200" dirty="0"/>
        </a:p>
      </dsp:txBody>
      <dsp:txXfrm>
        <a:off x="8613433" y="946573"/>
        <a:ext cx="1393010" cy="946573"/>
      </dsp:txXfrm>
    </dsp:sp>
    <dsp:sp modelId="{ACBE4BAF-05F2-4C27-A61E-60C43F33CDCD}">
      <dsp:nvSpPr>
        <dsp:cNvPr id="0" name=""/>
        <dsp:cNvSpPr/>
      </dsp:nvSpPr>
      <dsp:spPr>
        <a:xfrm>
          <a:off x="8915927" y="141985"/>
          <a:ext cx="788022" cy="788022"/>
        </a:xfrm>
        <a:prstGeom prst="ellipse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684347-96D0-4BC6-84D0-82105D4039B8}">
      <dsp:nvSpPr>
        <dsp:cNvPr id="0" name=""/>
        <dsp:cNvSpPr/>
      </dsp:nvSpPr>
      <dsp:spPr>
        <a:xfrm>
          <a:off x="10048234" y="0"/>
          <a:ext cx="1393010" cy="23664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Depart</a:t>
          </a:r>
          <a:endParaRPr lang="en-CA" sz="2400" kern="1200" dirty="0"/>
        </a:p>
      </dsp:txBody>
      <dsp:txXfrm>
        <a:off x="10048234" y="946573"/>
        <a:ext cx="1393010" cy="946573"/>
      </dsp:txXfrm>
    </dsp:sp>
    <dsp:sp modelId="{76893F31-4800-43CA-B854-1DE9004C4A39}">
      <dsp:nvSpPr>
        <dsp:cNvPr id="0" name=""/>
        <dsp:cNvSpPr/>
      </dsp:nvSpPr>
      <dsp:spPr>
        <a:xfrm>
          <a:off x="10350728" y="141985"/>
          <a:ext cx="788022" cy="788022"/>
        </a:xfrm>
        <a:prstGeom prst="ellipse">
          <a:avLst/>
        </a:prstGeom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CE8D7A-687D-40F1-B50A-27D19ECB5CE6}">
      <dsp:nvSpPr>
        <dsp:cNvPr id="0" name=""/>
        <dsp:cNvSpPr/>
      </dsp:nvSpPr>
      <dsp:spPr>
        <a:xfrm>
          <a:off x="457835" y="1893146"/>
          <a:ext cx="10530205" cy="354964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E08B18-12E8-4B85-8681-28664D7454C4}">
      <dsp:nvSpPr>
        <dsp:cNvPr id="0" name=""/>
        <dsp:cNvSpPr/>
      </dsp:nvSpPr>
      <dsp:spPr>
        <a:xfrm>
          <a:off x="4631" y="0"/>
          <a:ext cx="1393010" cy="23664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Plan</a:t>
          </a:r>
          <a:endParaRPr lang="en-CA" sz="2400" kern="1200" dirty="0"/>
        </a:p>
      </dsp:txBody>
      <dsp:txXfrm>
        <a:off x="4631" y="946573"/>
        <a:ext cx="1393010" cy="946573"/>
      </dsp:txXfrm>
    </dsp:sp>
    <dsp:sp modelId="{3AD09FA0-1728-4F6A-A3C4-111E142DFF9E}">
      <dsp:nvSpPr>
        <dsp:cNvPr id="0" name=""/>
        <dsp:cNvSpPr/>
      </dsp:nvSpPr>
      <dsp:spPr>
        <a:xfrm>
          <a:off x="307125" y="141985"/>
          <a:ext cx="788022" cy="78802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B2187C-27D3-41B7-AABA-5642D063E89B}">
      <dsp:nvSpPr>
        <dsp:cNvPr id="0" name=""/>
        <dsp:cNvSpPr/>
      </dsp:nvSpPr>
      <dsp:spPr>
        <a:xfrm>
          <a:off x="1439432" y="0"/>
          <a:ext cx="1393010" cy="23664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Recruit</a:t>
          </a:r>
          <a:endParaRPr lang="en-CA" sz="2400" kern="1200" dirty="0"/>
        </a:p>
      </dsp:txBody>
      <dsp:txXfrm>
        <a:off x="1439432" y="946573"/>
        <a:ext cx="1393010" cy="946573"/>
      </dsp:txXfrm>
    </dsp:sp>
    <dsp:sp modelId="{B6AE7565-B6A9-4FCA-A530-F99AB897FF6E}">
      <dsp:nvSpPr>
        <dsp:cNvPr id="0" name=""/>
        <dsp:cNvSpPr/>
      </dsp:nvSpPr>
      <dsp:spPr>
        <a:xfrm>
          <a:off x="1741926" y="141985"/>
          <a:ext cx="788022" cy="788022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79A3C8-967B-47D6-A519-EBA27F52C697}">
      <dsp:nvSpPr>
        <dsp:cNvPr id="0" name=""/>
        <dsp:cNvSpPr/>
      </dsp:nvSpPr>
      <dsp:spPr>
        <a:xfrm>
          <a:off x="2874232" y="0"/>
          <a:ext cx="1393010" cy="23664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Hire</a:t>
          </a:r>
          <a:endParaRPr lang="en-CA" sz="2400" kern="1200" dirty="0"/>
        </a:p>
      </dsp:txBody>
      <dsp:txXfrm>
        <a:off x="2874232" y="946573"/>
        <a:ext cx="1393010" cy="946573"/>
      </dsp:txXfrm>
    </dsp:sp>
    <dsp:sp modelId="{339FDADD-6149-4B8F-BC86-397F7B255047}">
      <dsp:nvSpPr>
        <dsp:cNvPr id="0" name=""/>
        <dsp:cNvSpPr/>
      </dsp:nvSpPr>
      <dsp:spPr>
        <a:xfrm>
          <a:off x="3176726" y="141985"/>
          <a:ext cx="788022" cy="788022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54412F-A2A6-4605-9B60-D96452C192CC}">
      <dsp:nvSpPr>
        <dsp:cNvPr id="0" name=""/>
        <dsp:cNvSpPr/>
      </dsp:nvSpPr>
      <dsp:spPr>
        <a:xfrm>
          <a:off x="4309032" y="0"/>
          <a:ext cx="1393010" cy="2366433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Orient</a:t>
          </a:r>
          <a:endParaRPr lang="en-CA" sz="2400" kern="1200" dirty="0"/>
        </a:p>
      </dsp:txBody>
      <dsp:txXfrm>
        <a:off x="4309032" y="946573"/>
        <a:ext cx="1393010" cy="946573"/>
      </dsp:txXfrm>
    </dsp:sp>
    <dsp:sp modelId="{8C5D83DD-7FD0-44B9-82BC-0FE373FEEC65}">
      <dsp:nvSpPr>
        <dsp:cNvPr id="0" name=""/>
        <dsp:cNvSpPr/>
      </dsp:nvSpPr>
      <dsp:spPr>
        <a:xfrm>
          <a:off x="4611526" y="141985"/>
          <a:ext cx="788022" cy="788022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734880-9E1C-4A43-A37A-F08C3C7D2D31}">
      <dsp:nvSpPr>
        <dsp:cNvPr id="0" name=""/>
        <dsp:cNvSpPr/>
      </dsp:nvSpPr>
      <dsp:spPr>
        <a:xfrm>
          <a:off x="5743833" y="0"/>
          <a:ext cx="1393010" cy="2366433"/>
        </a:xfrm>
        <a:prstGeom prst="roundRect">
          <a:avLst>
            <a:gd name="adj" fmla="val 10000"/>
          </a:avLst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Train</a:t>
          </a:r>
          <a:endParaRPr lang="en-CA" sz="2400" kern="1200" dirty="0"/>
        </a:p>
      </dsp:txBody>
      <dsp:txXfrm>
        <a:off x="5743833" y="946573"/>
        <a:ext cx="1393010" cy="946573"/>
      </dsp:txXfrm>
    </dsp:sp>
    <dsp:sp modelId="{3575DDB7-3F75-45B8-8097-0B16D5A533EC}">
      <dsp:nvSpPr>
        <dsp:cNvPr id="0" name=""/>
        <dsp:cNvSpPr/>
      </dsp:nvSpPr>
      <dsp:spPr>
        <a:xfrm>
          <a:off x="6046327" y="141985"/>
          <a:ext cx="788022" cy="788022"/>
        </a:xfrm>
        <a:prstGeom prst="ellipse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C56625-98CE-45C4-BC55-F127E2B9BC12}">
      <dsp:nvSpPr>
        <dsp:cNvPr id="0" name=""/>
        <dsp:cNvSpPr/>
      </dsp:nvSpPr>
      <dsp:spPr>
        <a:xfrm>
          <a:off x="7178633" y="0"/>
          <a:ext cx="1393010" cy="23664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Evaluate</a:t>
          </a:r>
          <a:endParaRPr lang="en-CA" sz="2400" kern="1200" dirty="0"/>
        </a:p>
      </dsp:txBody>
      <dsp:txXfrm>
        <a:off x="7178633" y="946573"/>
        <a:ext cx="1393010" cy="946573"/>
      </dsp:txXfrm>
    </dsp:sp>
    <dsp:sp modelId="{91D2F01E-1169-427D-9376-160DC3B1722D}">
      <dsp:nvSpPr>
        <dsp:cNvPr id="0" name=""/>
        <dsp:cNvSpPr/>
      </dsp:nvSpPr>
      <dsp:spPr>
        <a:xfrm>
          <a:off x="7481127" y="141985"/>
          <a:ext cx="788022" cy="788022"/>
        </a:xfrm>
        <a:prstGeom prst="ellipse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10F75A-F179-430F-9417-23044BA730C0}">
      <dsp:nvSpPr>
        <dsp:cNvPr id="0" name=""/>
        <dsp:cNvSpPr/>
      </dsp:nvSpPr>
      <dsp:spPr>
        <a:xfrm>
          <a:off x="8613433" y="0"/>
          <a:ext cx="1393010" cy="23664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Develop</a:t>
          </a:r>
          <a:endParaRPr lang="en-CA" sz="2400" kern="1200" dirty="0"/>
        </a:p>
      </dsp:txBody>
      <dsp:txXfrm>
        <a:off x="8613433" y="946573"/>
        <a:ext cx="1393010" cy="946573"/>
      </dsp:txXfrm>
    </dsp:sp>
    <dsp:sp modelId="{ACBE4BAF-05F2-4C27-A61E-60C43F33CDCD}">
      <dsp:nvSpPr>
        <dsp:cNvPr id="0" name=""/>
        <dsp:cNvSpPr/>
      </dsp:nvSpPr>
      <dsp:spPr>
        <a:xfrm>
          <a:off x="8915927" y="141985"/>
          <a:ext cx="788022" cy="788022"/>
        </a:xfrm>
        <a:prstGeom prst="ellipse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684347-96D0-4BC6-84D0-82105D4039B8}">
      <dsp:nvSpPr>
        <dsp:cNvPr id="0" name=""/>
        <dsp:cNvSpPr/>
      </dsp:nvSpPr>
      <dsp:spPr>
        <a:xfrm>
          <a:off x="10048234" y="0"/>
          <a:ext cx="1393010" cy="23664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Depart</a:t>
          </a:r>
          <a:endParaRPr lang="en-CA" sz="2400" kern="1200" dirty="0"/>
        </a:p>
      </dsp:txBody>
      <dsp:txXfrm>
        <a:off x="10048234" y="946573"/>
        <a:ext cx="1393010" cy="946573"/>
      </dsp:txXfrm>
    </dsp:sp>
    <dsp:sp modelId="{76893F31-4800-43CA-B854-1DE9004C4A39}">
      <dsp:nvSpPr>
        <dsp:cNvPr id="0" name=""/>
        <dsp:cNvSpPr/>
      </dsp:nvSpPr>
      <dsp:spPr>
        <a:xfrm>
          <a:off x="10350728" y="141985"/>
          <a:ext cx="788022" cy="788022"/>
        </a:xfrm>
        <a:prstGeom prst="ellipse">
          <a:avLst/>
        </a:prstGeom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CE8D7A-687D-40F1-B50A-27D19ECB5CE6}">
      <dsp:nvSpPr>
        <dsp:cNvPr id="0" name=""/>
        <dsp:cNvSpPr/>
      </dsp:nvSpPr>
      <dsp:spPr>
        <a:xfrm>
          <a:off x="457835" y="1893146"/>
          <a:ext cx="10530205" cy="354964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E08B18-12E8-4B85-8681-28664D7454C4}">
      <dsp:nvSpPr>
        <dsp:cNvPr id="0" name=""/>
        <dsp:cNvSpPr/>
      </dsp:nvSpPr>
      <dsp:spPr>
        <a:xfrm>
          <a:off x="4631" y="0"/>
          <a:ext cx="1393010" cy="23664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Plan</a:t>
          </a:r>
          <a:endParaRPr lang="en-CA" sz="2400" kern="1200" dirty="0"/>
        </a:p>
      </dsp:txBody>
      <dsp:txXfrm>
        <a:off x="4631" y="946573"/>
        <a:ext cx="1393010" cy="946573"/>
      </dsp:txXfrm>
    </dsp:sp>
    <dsp:sp modelId="{3AD09FA0-1728-4F6A-A3C4-111E142DFF9E}">
      <dsp:nvSpPr>
        <dsp:cNvPr id="0" name=""/>
        <dsp:cNvSpPr/>
      </dsp:nvSpPr>
      <dsp:spPr>
        <a:xfrm>
          <a:off x="307125" y="141985"/>
          <a:ext cx="788022" cy="78802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B2187C-27D3-41B7-AABA-5642D063E89B}">
      <dsp:nvSpPr>
        <dsp:cNvPr id="0" name=""/>
        <dsp:cNvSpPr/>
      </dsp:nvSpPr>
      <dsp:spPr>
        <a:xfrm>
          <a:off x="1439432" y="0"/>
          <a:ext cx="1393010" cy="23664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Recruit</a:t>
          </a:r>
          <a:endParaRPr lang="en-CA" sz="2400" kern="1200" dirty="0"/>
        </a:p>
      </dsp:txBody>
      <dsp:txXfrm>
        <a:off x="1439432" y="946573"/>
        <a:ext cx="1393010" cy="946573"/>
      </dsp:txXfrm>
    </dsp:sp>
    <dsp:sp modelId="{B6AE7565-B6A9-4FCA-A530-F99AB897FF6E}">
      <dsp:nvSpPr>
        <dsp:cNvPr id="0" name=""/>
        <dsp:cNvSpPr/>
      </dsp:nvSpPr>
      <dsp:spPr>
        <a:xfrm>
          <a:off x="1741926" y="141985"/>
          <a:ext cx="788022" cy="788022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79A3C8-967B-47D6-A519-EBA27F52C697}">
      <dsp:nvSpPr>
        <dsp:cNvPr id="0" name=""/>
        <dsp:cNvSpPr/>
      </dsp:nvSpPr>
      <dsp:spPr>
        <a:xfrm>
          <a:off x="2874232" y="0"/>
          <a:ext cx="1393010" cy="23664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Hire</a:t>
          </a:r>
          <a:endParaRPr lang="en-CA" sz="2400" kern="1200" dirty="0"/>
        </a:p>
      </dsp:txBody>
      <dsp:txXfrm>
        <a:off x="2874232" y="946573"/>
        <a:ext cx="1393010" cy="946573"/>
      </dsp:txXfrm>
    </dsp:sp>
    <dsp:sp modelId="{339FDADD-6149-4B8F-BC86-397F7B255047}">
      <dsp:nvSpPr>
        <dsp:cNvPr id="0" name=""/>
        <dsp:cNvSpPr/>
      </dsp:nvSpPr>
      <dsp:spPr>
        <a:xfrm>
          <a:off x="3176726" y="141985"/>
          <a:ext cx="788022" cy="788022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54412F-A2A6-4605-9B60-D96452C192CC}">
      <dsp:nvSpPr>
        <dsp:cNvPr id="0" name=""/>
        <dsp:cNvSpPr/>
      </dsp:nvSpPr>
      <dsp:spPr>
        <a:xfrm>
          <a:off x="4309032" y="0"/>
          <a:ext cx="1393010" cy="2366433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Orient</a:t>
          </a:r>
          <a:endParaRPr lang="en-CA" sz="2400" kern="1200" dirty="0"/>
        </a:p>
      </dsp:txBody>
      <dsp:txXfrm>
        <a:off x="4309032" y="946573"/>
        <a:ext cx="1393010" cy="946573"/>
      </dsp:txXfrm>
    </dsp:sp>
    <dsp:sp modelId="{8C5D83DD-7FD0-44B9-82BC-0FE373FEEC65}">
      <dsp:nvSpPr>
        <dsp:cNvPr id="0" name=""/>
        <dsp:cNvSpPr/>
      </dsp:nvSpPr>
      <dsp:spPr>
        <a:xfrm>
          <a:off x="4611526" y="141985"/>
          <a:ext cx="788022" cy="788022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734880-9E1C-4A43-A37A-F08C3C7D2D31}">
      <dsp:nvSpPr>
        <dsp:cNvPr id="0" name=""/>
        <dsp:cNvSpPr/>
      </dsp:nvSpPr>
      <dsp:spPr>
        <a:xfrm>
          <a:off x="5743833" y="0"/>
          <a:ext cx="1393010" cy="2366433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Train</a:t>
          </a:r>
          <a:endParaRPr lang="en-CA" sz="2400" kern="1200" dirty="0"/>
        </a:p>
      </dsp:txBody>
      <dsp:txXfrm>
        <a:off x="5743833" y="946573"/>
        <a:ext cx="1393010" cy="946573"/>
      </dsp:txXfrm>
    </dsp:sp>
    <dsp:sp modelId="{3575DDB7-3F75-45B8-8097-0B16D5A533EC}">
      <dsp:nvSpPr>
        <dsp:cNvPr id="0" name=""/>
        <dsp:cNvSpPr/>
      </dsp:nvSpPr>
      <dsp:spPr>
        <a:xfrm>
          <a:off x="6046327" y="141985"/>
          <a:ext cx="788022" cy="788022"/>
        </a:xfrm>
        <a:prstGeom prst="ellipse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C56625-98CE-45C4-BC55-F127E2B9BC12}">
      <dsp:nvSpPr>
        <dsp:cNvPr id="0" name=""/>
        <dsp:cNvSpPr/>
      </dsp:nvSpPr>
      <dsp:spPr>
        <a:xfrm>
          <a:off x="7178633" y="0"/>
          <a:ext cx="1393010" cy="2366433"/>
        </a:xfrm>
        <a:prstGeom prst="roundRect">
          <a:avLst>
            <a:gd name="adj" fmla="val 10000"/>
          </a:avLst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Evaluate</a:t>
          </a:r>
          <a:endParaRPr lang="en-CA" sz="2400" kern="1200" dirty="0"/>
        </a:p>
      </dsp:txBody>
      <dsp:txXfrm>
        <a:off x="7178633" y="946573"/>
        <a:ext cx="1393010" cy="946573"/>
      </dsp:txXfrm>
    </dsp:sp>
    <dsp:sp modelId="{91D2F01E-1169-427D-9376-160DC3B1722D}">
      <dsp:nvSpPr>
        <dsp:cNvPr id="0" name=""/>
        <dsp:cNvSpPr/>
      </dsp:nvSpPr>
      <dsp:spPr>
        <a:xfrm>
          <a:off x="7481127" y="141985"/>
          <a:ext cx="788022" cy="788022"/>
        </a:xfrm>
        <a:prstGeom prst="ellipse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10F75A-F179-430F-9417-23044BA730C0}">
      <dsp:nvSpPr>
        <dsp:cNvPr id="0" name=""/>
        <dsp:cNvSpPr/>
      </dsp:nvSpPr>
      <dsp:spPr>
        <a:xfrm>
          <a:off x="8613433" y="0"/>
          <a:ext cx="1393010" cy="23664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Develop</a:t>
          </a:r>
          <a:endParaRPr lang="en-CA" sz="2400" kern="1200" dirty="0"/>
        </a:p>
      </dsp:txBody>
      <dsp:txXfrm>
        <a:off x="8613433" y="946573"/>
        <a:ext cx="1393010" cy="946573"/>
      </dsp:txXfrm>
    </dsp:sp>
    <dsp:sp modelId="{ACBE4BAF-05F2-4C27-A61E-60C43F33CDCD}">
      <dsp:nvSpPr>
        <dsp:cNvPr id="0" name=""/>
        <dsp:cNvSpPr/>
      </dsp:nvSpPr>
      <dsp:spPr>
        <a:xfrm>
          <a:off x="8915927" y="141985"/>
          <a:ext cx="788022" cy="788022"/>
        </a:xfrm>
        <a:prstGeom prst="ellipse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684347-96D0-4BC6-84D0-82105D4039B8}">
      <dsp:nvSpPr>
        <dsp:cNvPr id="0" name=""/>
        <dsp:cNvSpPr/>
      </dsp:nvSpPr>
      <dsp:spPr>
        <a:xfrm>
          <a:off x="10048234" y="0"/>
          <a:ext cx="1393010" cy="23664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Depart</a:t>
          </a:r>
          <a:endParaRPr lang="en-CA" sz="2400" kern="1200" dirty="0"/>
        </a:p>
      </dsp:txBody>
      <dsp:txXfrm>
        <a:off x="10048234" y="946573"/>
        <a:ext cx="1393010" cy="946573"/>
      </dsp:txXfrm>
    </dsp:sp>
    <dsp:sp modelId="{76893F31-4800-43CA-B854-1DE9004C4A39}">
      <dsp:nvSpPr>
        <dsp:cNvPr id="0" name=""/>
        <dsp:cNvSpPr/>
      </dsp:nvSpPr>
      <dsp:spPr>
        <a:xfrm>
          <a:off x="10350728" y="141985"/>
          <a:ext cx="788022" cy="788022"/>
        </a:xfrm>
        <a:prstGeom prst="ellipse">
          <a:avLst/>
        </a:prstGeom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CE8D7A-687D-40F1-B50A-27D19ECB5CE6}">
      <dsp:nvSpPr>
        <dsp:cNvPr id="0" name=""/>
        <dsp:cNvSpPr/>
      </dsp:nvSpPr>
      <dsp:spPr>
        <a:xfrm>
          <a:off x="457835" y="1893146"/>
          <a:ext cx="10530205" cy="354964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E08B18-12E8-4B85-8681-28664D7454C4}">
      <dsp:nvSpPr>
        <dsp:cNvPr id="0" name=""/>
        <dsp:cNvSpPr/>
      </dsp:nvSpPr>
      <dsp:spPr>
        <a:xfrm>
          <a:off x="4631" y="0"/>
          <a:ext cx="1393010" cy="23664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Plan</a:t>
          </a:r>
          <a:endParaRPr lang="en-CA" sz="2400" kern="1200" dirty="0"/>
        </a:p>
      </dsp:txBody>
      <dsp:txXfrm>
        <a:off x="4631" y="946573"/>
        <a:ext cx="1393010" cy="946573"/>
      </dsp:txXfrm>
    </dsp:sp>
    <dsp:sp modelId="{3AD09FA0-1728-4F6A-A3C4-111E142DFF9E}">
      <dsp:nvSpPr>
        <dsp:cNvPr id="0" name=""/>
        <dsp:cNvSpPr/>
      </dsp:nvSpPr>
      <dsp:spPr>
        <a:xfrm>
          <a:off x="307125" y="141985"/>
          <a:ext cx="788022" cy="78802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B2187C-27D3-41B7-AABA-5642D063E89B}">
      <dsp:nvSpPr>
        <dsp:cNvPr id="0" name=""/>
        <dsp:cNvSpPr/>
      </dsp:nvSpPr>
      <dsp:spPr>
        <a:xfrm>
          <a:off x="1439432" y="0"/>
          <a:ext cx="1393010" cy="23664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Recruit</a:t>
          </a:r>
          <a:endParaRPr lang="en-CA" sz="2400" kern="1200" dirty="0"/>
        </a:p>
      </dsp:txBody>
      <dsp:txXfrm>
        <a:off x="1439432" y="946573"/>
        <a:ext cx="1393010" cy="946573"/>
      </dsp:txXfrm>
    </dsp:sp>
    <dsp:sp modelId="{B6AE7565-B6A9-4FCA-A530-F99AB897FF6E}">
      <dsp:nvSpPr>
        <dsp:cNvPr id="0" name=""/>
        <dsp:cNvSpPr/>
      </dsp:nvSpPr>
      <dsp:spPr>
        <a:xfrm>
          <a:off x="1741926" y="141985"/>
          <a:ext cx="788022" cy="788022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79A3C8-967B-47D6-A519-EBA27F52C697}">
      <dsp:nvSpPr>
        <dsp:cNvPr id="0" name=""/>
        <dsp:cNvSpPr/>
      </dsp:nvSpPr>
      <dsp:spPr>
        <a:xfrm>
          <a:off x="2874232" y="0"/>
          <a:ext cx="1393010" cy="23664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Hire</a:t>
          </a:r>
          <a:endParaRPr lang="en-CA" sz="2400" kern="1200" dirty="0"/>
        </a:p>
      </dsp:txBody>
      <dsp:txXfrm>
        <a:off x="2874232" y="946573"/>
        <a:ext cx="1393010" cy="946573"/>
      </dsp:txXfrm>
    </dsp:sp>
    <dsp:sp modelId="{339FDADD-6149-4B8F-BC86-397F7B255047}">
      <dsp:nvSpPr>
        <dsp:cNvPr id="0" name=""/>
        <dsp:cNvSpPr/>
      </dsp:nvSpPr>
      <dsp:spPr>
        <a:xfrm>
          <a:off x="3176726" y="141985"/>
          <a:ext cx="788022" cy="788022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54412F-A2A6-4605-9B60-D96452C192CC}">
      <dsp:nvSpPr>
        <dsp:cNvPr id="0" name=""/>
        <dsp:cNvSpPr/>
      </dsp:nvSpPr>
      <dsp:spPr>
        <a:xfrm>
          <a:off x="4309032" y="0"/>
          <a:ext cx="1393010" cy="2366433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Orient</a:t>
          </a:r>
          <a:endParaRPr lang="en-CA" sz="2400" kern="1200" dirty="0"/>
        </a:p>
      </dsp:txBody>
      <dsp:txXfrm>
        <a:off x="4309032" y="946573"/>
        <a:ext cx="1393010" cy="946573"/>
      </dsp:txXfrm>
    </dsp:sp>
    <dsp:sp modelId="{8C5D83DD-7FD0-44B9-82BC-0FE373FEEC65}">
      <dsp:nvSpPr>
        <dsp:cNvPr id="0" name=""/>
        <dsp:cNvSpPr/>
      </dsp:nvSpPr>
      <dsp:spPr>
        <a:xfrm>
          <a:off x="4611526" y="141985"/>
          <a:ext cx="788022" cy="788022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734880-9E1C-4A43-A37A-F08C3C7D2D31}">
      <dsp:nvSpPr>
        <dsp:cNvPr id="0" name=""/>
        <dsp:cNvSpPr/>
      </dsp:nvSpPr>
      <dsp:spPr>
        <a:xfrm>
          <a:off x="5743833" y="0"/>
          <a:ext cx="1393010" cy="2366433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Train</a:t>
          </a:r>
          <a:endParaRPr lang="en-CA" sz="2400" kern="1200" dirty="0"/>
        </a:p>
      </dsp:txBody>
      <dsp:txXfrm>
        <a:off x="5743833" y="946573"/>
        <a:ext cx="1393010" cy="946573"/>
      </dsp:txXfrm>
    </dsp:sp>
    <dsp:sp modelId="{3575DDB7-3F75-45B8-8097-0B16D5A533EC}">
      <dsp:nvSpPr>
        <dsp:cNvPr id="0" name=""/>
        <dsp:cNvSpPr/>
      </dsp:nvSpPr>
      <dsp:spPr>
        <a:xfrm>
          <a:off x="6046327" y="141985"/>
          <a:ext cx="788022" cy="788022"/>
        </a:xfrm>
        <a:prstGeom prst="ellipse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C56625-98CE-45C4-BC55-F127E2B9BC12}">
      <dsp:nvSpPr>
        <dsp:cNvPr id="0" name=""/>
        <dsp:cNvSpPr/>
      </dsp:nvSpPr>
      <dsp:spPr>
        <a:xfrm>
          <a:off x="7178633" y="0"/>
          <a:ext cx="1393010" cy="2366433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Evaluate</a:t>
          </a:r>
          <a:endParaRPr lang="en-CA" sz="2400" kern="1200" dirty="0"/>
        </a:p>
      </dsp:txBody>
      <dsp:txXfrm>
        <a:off x="7178633" y="946573"/>
        <a:ext cx="1393010" cy="946573"/>
      </dsp:txXfrm>
    </dsp:sp>
    <dsp:sp modelId="{91D2F01E-1169-427D-9376-160DC3B1722D}">
      <dsp:nvSpPr>
        <dsp:cNvPr id="0" name=""/>
        <dsp:cNvSpPr/>
      </dsp:nvSpPr>
      <dsp:spPr>
        <a:xfrm>
          <a:off x="7481127" y="141985"/>
          <a:ext cx="788022" cy="788022"/>
        </a:xfrm>
        <a:prstGeom prst="ellipse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10F75A-F179-430F-9417-23044BA730C0}">
      <dsp:nvSpPr>
        <dsp:cNvPr id="0" name=""/>
        <dsp:cNvSpPr/>
      </dsp:nvSpPr>
      <dsp:spPr>
        <a:xfrm>
          <a:off x="8613433" y="0"/>
          <a:ext cx="1393010" cy="2366433"/>
        </a:xfrm>
        <a:prstGeom prst="roundRect">
          <a:avLst>
            <a:gd name="adj" fmla="val 10000"/>
          </a:avLst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Develop</a:t>
          </a:r>
          <a:endParaRPr lang="en-CA" sz="2400" kern="1200" dirty="0"/>
        </a:p>
      </dsp:txBody>
      <dsp:txXfrm>
        <a:off x="8613433" y="946573"/>
        <a:ext cx="1393010" cy="946573"/>
      </dsp:txXfrm>
    </dsp:sp>
    <dsp:sp modelId="{ACBE4BAF-05F2-4C27-A61E-60C43F33CDCD}">
      <dsp:nvSpPr>
        <dsp:cNvPr id="0" name=""/>
        <dsp:cNvSpPr/>
      </dsp:nvSpPr>
      <dsp:spPr>
        <a:xfrm>
          <a:off x="8915927" y="141985"/>
          <a:ext cx="788022" cy="788022"/>
        </a:xfrm>
        <a:prstGeom prst="ellipse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684347-96D0-4BC6-84D0-82105D4039B8}">
      <dsp:nvSpPr>
        <dsp:cNvPr id="0" name=""/>
        <dsp:cNvSpPr/>
      </dsp:nvSpPr>
      <dsp:spPr>
        <a:xfrm>
          <a:off x="10048234" y="0"/>
          <a:ext cx="1393010" cy="23664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Depart</a:t>
          </a:r>
          <a:endParaRPr lang="en-CA" sz="2400" kern="1200" dirty="0"/>
        </a:p>
      </dsp:txBody>
      <dsp:txXfrm>
        <a:off x="10048234" y="946573"/>
        <a:ext cx="1393010" cy="946573"/>
      </dsp:txXfrm>
    </dsp:sp>
    <dsp:sp modelId="{76893F31-4800-43CA-B854-1DE9004C4A39}">
      <dsp:nvSpPr>
        <dsp:cNvPr id="0" name=""/>
        <dsp:cNvSpPr/>
      </dsp:nvSpPr>
      <dsp:spPr>
        <a:xfrm>
          <a:off x="10350728" y="141985"/>
          <a:ext cx="788022" cy="788022"/>
        </a:xfrm>
        <a:prstGeom prst="ellipse">
          <a:avLst/>
        </a:prstGeom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CE8D7A-687D-40F1-B50A-27D19ECB5CE6}">
      <dsp:nvSpPr>
        <dsp:cNvPr id="0" name=""/>
        <dsp:cNvSpPr/>
      </dsp:nvSpPr>
      <dsp:spPr>
        <a:xfrm>
          <a:off x="457835" y="1893146"/>
          <a:ext cx="10530205" cy="354964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E08B18-12E8-4B85-8681-28664D7454C4}">
      <dsp:nvSpPr>
        <dsp:cNvPr id="0" name=""/>
        <dsp:cNvSpPr/>
      </dsp:nvSpPr>
      <dsp:spPr>
        <a:xfrm>
          <a:off x="4631" y="0"/>
          <a:ext cx="1393010" cy="23664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Plan</a:t>
          </a:r>
          <a:endParaRPr lang="en-CA" sz="2400" kern="1200" dirty="0"/>
        </a:p>
      </dsp:txBody>
      <dsp:txXfrm>
        <a:off x="4631" y="946573"/>
        <a:ext cx="1393010" cy="946573"/>
      </dsp:txXfrm>
    </dsp:sp>
    <dsp:sp modelId="{3AD09FA0-1728-4F6A-A3C4-111E142DFF9E}">
      <dsp:nvSpPr>
        <dsp:cNvPr id="0" name=""/>
        <dsp:cNvSpPr/>
      </dsp:nvSpPr>
      <dsp:spPr>
        <a:xfrm>
          <a:off x="307125" y="141985"/>
          <a:ext cx="788022" cy="78802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B2187C-27D3-41B7-AABA-5642D063E89B}">
      <dsp:nvSpPr>
        <dsp:cNvPr id="0" name=""/>
        <dsp:cNvSpPr/>
      </dsp:nvSpPr>
      <dsp:spPr>
        <a:xfrm>
          <a:off x="1439432" y="0"/>
          <a:ext cx="1393010" cy="23664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Recruit</a:t>
          </a:r>
          <a:endParaRPr lang="en-CA" sz="2400" kern="1200" dirty="0"/>
        </a:p>
      </dsp:txBody>
      <dsp:txXfrm>
        <a:off x="1439432" y="946573"/>
        <a:ext cx="1393010" cy="946573"/>
      </dsp:txXfrm>
    </dsp:sp>
    <dsp:sp modelId="{B6AE7565-B6A9-4FCA-A530-F99AB897FF6E}">
      <dsp:nvSpPr>
        <dsp:cNvPr id="0" name=""/>
        <dsp:cNvSpPr/>
      </dsp:nvSpPr>
      <dsp:spPr>
        <a:xfrm>
          <a:off x="1741926" y="141985"/>
          <a:ext cx="788022" cy="788022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79A3C8-967B-47D6-A519-EBA27F52C697}">
      <dsp:nvSpPr>
        <dsp:cNvPr id="0" name=""/>
        <dsp:cNvSpPr/>
      </dsp:nvSpPr>
      <dsp:spPr>
        <a:xfrm>
          <a:off x="2874232" y="0"/>
          <a:ext cx="1393010" cy="23664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Hire</a:t>
          </a:r>
          <a:endParaRPr lang="en-CA" sz="2400" kern="1200" dirty="0"/>
        </a:p>
      </dsp:txBody>
      <dsp:txXfrm>
        <a:off x="2874232" y="946573"/>
        <a:ext cx="1393010" cy="946573"/>
      </dsp:txXfrm>
    </dsp:sp>
    <dsp:sp modelId="{339FDADD-6149-4B8F-BC86-397F7B255047}">
      <dsp:nvSpPr>
        <dsp:cNvPr id="0" name=""/>
        <dsp:cNvSpPr/>
      </dsp:nvSpPr>
      <dsp:spPr>
        <a:xfrm>
          <a:off x="3176726" y="141985"/>
          <a:ext cx="788022" cy="788022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54412F-A2A6-4605-9B60-D96452C192CC}">
      <dsp:nvSpPr>
        <dsp:cNvPr id="0" name=""/>
        <dsp:cNvSpPr/>
      </dsp:nvSpPr>
      <dsp:spPr>
        <a:xfrm>
          <a:off x="4309032" y="0"/>
          <a:ext cx="1393010" cy="2366433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Orient</a:t>
          </a:r>
          <a:endParaRPr lang="en-CA" sz="2400" kern="1200" dirty="0"/>
        </a:p>
      </dsp:txBody>
      <dsp:txXfrm>
        <a:off x="4309032" y="946573"/>
        <a:ext cx="1393010" cy="946573"/>
      </dsp:txXfrm>
    </dsp:sp>
    <dsp:sp modelId="{8C5D83DD-7FD0-44B9-82BC-0FE373FEEC65}">
      <dsp:nvSpPr>
        <dsp:cNvPr id="0" name=""/>
        <dsp:cNvSpPr/>
      </dsp:nvSpPr>
      <dsp:spPr>
        <a:xfrm>
          <a:off x="4611526" y="141985"/>
          <a:ext cx="788022" cy="788022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734880-9E1C-4A43-A37A-F08C3C7D2D31}">
      <dsp:nvSpPr>
        <dsp:cNvPr id="0" name=""/>
        <dsp:cNvSpPr/>
      </dsp:nvSpPr>
      <dsp:spPr>
        <a:xfrm>
          <a:off x="5743833" y="0"/>
          <a:ext cx="1393010" cy="2366433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Train</a:t>
          </a:r>
          <a:endParaRPr lang="en-CA" sz="2400" kern="1200" dirty="0"/>
        </a:p>
      </dsp:txBody>
      <dsp:txXfrm>
        <a:off x="5743833" y="946573"/>
        <a:ext cx="1393010" cy="946573"/>
      </dsp:txXfrm>
    </dsp:sp>
    <dsp:sp modelId="{3575DDB7-3F75-45B8-8097-0B16D5A533EC}">
      <dsp:nvSpPr>
        <dsp:cNvPr id="0" name=""/>
        <dsp:cNvSpPr/>
      </dsp:nvSpPr>
      <dsp:spPr>
        <a:xfrm>
          <a:off x="6046327" y="141985"/>
          <a:ext cx="788022" cy="788022"/>
        </a:xfrm>
        <a:prstGeom prst="ellipse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C56625-98CE-45C4-BC55-F127E2B9BC12}">
      <dsp:nvSpPr>
        <dsp:cNvPr id="0" name=""/>
        <dsp:cNvSpPr/>
      </dsp:nvSpPr>
      <dsp:spPr>
        <a:xfrm>
          <a:off x="7178633" y="0"/>
          <a:ext cx="1393010" cy="2366433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Evaluate</a:t>
          </a:r>
          <a:endParaRPr lang="en-CA" sz="2400" kern="1200" dirty="0"/>
        </a:p>
      </dsp:txBody>
      <dsp:txXfrm>
        <a:off x="7178633" y="946573"/>
        <a:ext cx="1393010" cy="946573"/>
      </dsp:txXfrm>
    </dsp:sp>
    <dsp:sp modelId="{91D2F01E-1169-427D-9376-160DC3B1722D}">
      <dsp:nvSpPr>
        <dsp:cNvPr id="0" name=""/>
        <dsp:cNvSpPr/>
      </dsp:nvSpPr>
      <dsp:spPr>
        <a:xfrm>
          <a:off x="7481127" y="141985"/>
          <a:ext cx="788022" cy="788022"/>
        </a:xfrm>
        <a:prstGeom prst="ellipse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10F75A-F179-430F-9417-23044BA730C0}">
      <dsp:nvSpPr>
        <dsp:cNvPr id="0" name=""/>
        <dsp:cNvSpPr/>
      </dsp:nvSpPr>
      <dsp:spPr>
        <a:xfrm>
          <a:off x="8613433" y="0"/>
          <a:ext cx="1393010" cy="23664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Develop</a:t>
          </a:r>
          <a:endParaRPr lang="en-CA" sz="2400" kern="1200" dirty="0"/>
        </a:p>
      </dsp:txBody>
      <dsp:txXfrm>
        <a:off x="8613433" y="946573"/>
        <a:ext cx="1393010" cy="946573"/>
      </dsp:txXfrm>
    </dsp:sp>
    <dsp:sp modelId="{ACBE4BAF-05F2-4C27-A61E-60C43F33CDCD}">
      <dsp:nvSpPr>
        <dsp:cNvPr id="0" name=""/>
        <dsp:cNvSpPr/>
      </dsp:nvSpPr>
      <dsp:spPr>
        <a:xfrm>
          <a:off x="8915927" y="141985"/>
          <a:ext cx="788022" cy="788022"/>
        </a:xfrm>
        <a:prstGeom prst="ellipse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684347-96D0-4BC6-84D0-82105D4039B8}">
      <dsp:nvSpPr>
        <dsp:cNvPr id="0" name=""/>
        <dsp:cNvSpPr/>
      </dsp:nvSpPr>
      <dsp:spPr>
        <a:xfrm>
          <a:off x="10048234" y="0"/>
          <a:ext cx="1393010" cy="2366433"/>
        </a:xfrm>
        <a:prstGeom prst="roundRect">
          <a:avLst>
            <a:gd name="adj" fmla="val 10000"/>
          </a:avLst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Depart</a:t>
          </a:r>
          <a:endParaRPr lang="en-CA" sz="2400" kern="1200" dirty="0"/>
        </a:p>
      </dsp:txBody>
      <dsp:txXfrm>
        <a:off x="10048234" y="946573"/>
        <a:ext cx="1393010" cy="946573"/>
      </dsp:txXfrm>
    </dsp:sp>
    <dsp:sp modelId="{76893F31-4800-43CA-B854-1DE9004C4A39}">
      <dsp:nvSpPr>
        <dsp:cNvPr id="0" name=""/>
        <dsp:cNvSpPr/>
      </dsp:nvSpPr>
      <dsp:spPr>
        <a:xfrm>
          <a:off x="10350728" y="141985"/>
          <a:ext cx="788022" cy="788022"/>
        </a:xfrm>
        <a:prstGeom prst="ellipse">
          <a:avLst/>
        </a:prstGeom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CE8D7A-687D-40F1-B50A-27D19ECB5CE6}">
      <dsp:nvSpPr>
        <dsp:cNvPr id="0" name=""/>
        <dsp:cNvSpPr/>
      </dsp:nvSpPr>
      <dsp:spPr>
        <a:xfrm>
          <a:off x="457835" y="1893146"/>
          <a:ext cx="10530205" cy="354964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8BEDA40-91A9-49DC-B402-0EBE674AAEA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CBB508-5589-42E7-A433-D119AC0FFB7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2BFC85-49E4-447A-A7E3-16153CB2FE2A}" type="datetimeFigureOut">
              <a:rPr lang="en-US" smtClean="0"/>
              <a:t>3/23/2022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232ABA-B33A-4B3B-8412-C1773FBF3D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B1832E-3B48-42CB-80A7-CD8E48D52DD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1072A3-100F-40A9-915F-8D2D9E6962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5371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71B50E-4C60-4F9E-B773-52059170945B}" type="datetimeFigureOut">
              <a:rPr lang="en-US" noProof="0" smtClean="0"/>
              <a:t>3/23/2022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230CFA-805A-4FD3-B3A0-DAAA5993DA1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98927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26">
            <a:extLst>
              <a:ext uri="{FF2B5EF4-FFF2-40B4-BE49-F238E27FC236}">
                <a16:creationId xmlns:a16="http://schemas.microsoft.com/office/drawing/2014/main" id="{956A2D74-EB6F-490E-8E51-EDBADCA77C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1027">
            <a:extLst>
              <a:ext uri="{FF2B5EF4-FFF2-40B4-BE49-F238E27FC236}">
                <a16:creationId xmlns:a16="http://schemas.microsoft.com/office/drawing/2014/main" id="{6E4F32AC-5AC9-4C61-9B28-42BC0C8B7E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Helvetica Neue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LiveSlide
https://jamboard.google.com/d/1xYq5IKwFqpQZ34-t9i_ad9srOTeS1WuXtTtbEQ6J_RU/edit?usp=sharing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230CFA-805A-4FD3-B3A0-DAAA5993DA17}" type="slidenum">
              <a:rPr lang="en-US" noProof="0" smtClean="0"/>
              <a:t>9</a:t>
            </a:fld>
            <a:endParaRPr lang="en-US" noProof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A1881F-5D37-4C3B-A89C-62B8738249C8}"/>
              </a:ext>
            </a:extLst>
          </p:cNvPr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38987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
Poll Title: Do not modify the notes in this section to avoid tampering with the Poll Everywhere activity.
More info at polleverywhere.com/support
What are the positive benefits of great HR?
https://www.polleverywhere.com/discourses/YL1wDi6OeYIEn9CDUqdyt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230CFA-805A-4FD3-B3A0-DAAA5993DA17}" type="slidenum">
              <a:rPr lang="en-US" noProof="0" smtClean="0"/>
              <a:t>33</a:t>
            </a:fld>
            <a:endParaRPr lang="en-US" noProof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A87EE4-460B-4507-AC0B-E46E166498A3}"/>
              </a:ext>
            </a:extLst>
          </p:cNvPr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090416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">
            <a:extLst>
              <a:ext uri="{FF2B5EF4-FFF2-40B4-BE49-F238E27FC236}">
                <a16:creationId xmlns:a16="http://schemas.microsoft.com/office/drawing/2014/main" id="{DE399CF9-B27E-4D69-A0E3-F4A1350EAA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8371" name="Rectangle 2">
            <a:extLst>
              <a:ext uri="{FF2B5EF4-FFF2-40B4-BE49-F238E27FC236}">
                <a16:creationId xmlns:a16="http://schemas.microsoft.com/office/drawing/2014/main" id="{5795582D-8A5B-450F-A1F1-5D41066A98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9688" eaLnBrk="1" hangingPunct="1">
              <a:spcBef>
                <a:spcPts val="413"/>
              </a:spcBef>
            </a:pPr>
            <a:endParaRPr lang="en-US" altLang="en-US">
              <a:solidFill>
                <a:srgbClr val="000000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
Poll Title: Do not modify the notes in this section to avoid tampering with the Poll Everywhere activity.
More info at polleverywhere.com/support
What should be in a job description?
https://www.polleverywhere.com/discourses/CcMVQkKgMFB4SLsek4VQM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230CFA-805A-4FD3-B3A0-DAAA5993DA17}" type="slidenum">
              <a:rPr lang="en-US" noProof="0" smtClean="0"/>
              <a:t>36</a:t>
            </a:fld>
            <a:endParaRPr lang="en-US" noProof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3A6164-B119-404B-8BC6-0016E439200D}"/>
              </a:ext>
            </a:extLst>
          </p:cNvPr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751647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LiveSlide
https://jamboard.google.com/d/1xYq5IKwFqpQZ34-t9i_ad9srOTeS1WuXtTtbEQ6J_RU/edit?usp=sharing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230CFA-805A-4FD3-B3A0-DAAA5993DA17}" type="slidenum">
              <a:rPr lang="en-US" noProof="0" smtClean="0"/>
              <a:t>48</a:t>
            </a:fld>
            <a:endParaRPr lang="en-US" noProof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A1881F-5D37-4C3B-A89C-62B8738249C8}"/>
              </a:ext>
            </a:extLst>
          </p:cNvPr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102245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690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E1099AB-ABB9-4706-9E38-357EC2AB403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73B47EE6-EDE6-4881-B456-B37D9C1ADE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83398" y="860944"/>
            <a:ext cx="4428523" cy="5137089"/>
          </a:xfrm>
          <a:custGeom>
            <a:avLst/>
            <a:gdLst>
              <a:gd name="connsiteX0" fmla="*/ 2214261 w 4428523"/>
              <a:gd name="connsiteY0" fmla="*/ 0 h 5137089"/>
              <a:gd name="connsiteX1" fmla="*/ 4428523 w 4428523"/>
              <a:gd name="connsiteY1" fmla="*/ 1107131 h 5137089"/>
              <a:gd name="connsiteX2" fmla="*/ 4428523 w 4428523"/>
              <a:gd name="connsiteY2" fmla="*/ 4029957 h 5137089"/>
              <a:gd name="connsiteX3" fmla="*/ 2214261 w 4428523"/>
              <a:gd name="connsiteY3" fmla="*/ 5137089 h 5137089"/>
              <a:gd name="connsiteX4" fmla="*/ 0 w 4428523"/>
              <a:gd name="connsiteY4" fmla="*/ 4029957 h 5137089"/>
              <a:gd name="connsiteX5" fmla="*/ 0 w 4428523"/>
              <a:gd name="connsiteY5" fmla="*/ 1107131 h 513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8523" h="5137089">
                <a:moveTo>
                  <a:pt x="2214261" y="0"/>
                </a:moveTo>
                <a:lnTo>
                  <a:pt x="4428523" y="1107131"/>
                </a:lnTo>
                <a:lnTo>
                  <a:pt x="4428523" y="4029957"/>
                </a:lnTo>
                <a:lnTo>
                  <a:pt x="2214261" y="5137089"/>
                </a:lnTo>
                <a:lnTo>
                  <a:pt x="0" y="4029957"/>
                </a:lnTo>
                <a:lnTo>
                  <a:pt x="0" y="110713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 title="Title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75721" y="2006084"/>
            <a:ext cx="4853573" cy="161625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3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 title="Subtitle">
            <a:extLst>
              <a:ext uri="{FF2B5EF4-FFF2-40B4-BE49-F238E27FC236}">
                <a16:creationId xmlns:a16="http://schemas.microsoft.com/office/drawing/2014/main" id="{06317687-D49E-41F7-A330-C78C728F0D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75214" y="3640998"/>
            <a:ext cx="4854339" cy="125757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 spc="30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00450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7537" userDrawn="1">
          <p15:clr>
            <a:srgbClr val="FBAE40"/>
          </p15:clr>
        </p15:guide>
        <p15:guide id="3" pos="138" userDrawn="1">
          <p15:clr>
            <a:srgbClr val="FBAE40"/>
          </p15:clr>
        </p15:guide>
        <p15:guide id="4" orient="horz" pos="4178" userDrawn="1">
          <p15:clr>
            <a:srgbClr val="FBAE40"/>
          </p15:clr>
        </p15:guide>
        <p15:guide id="5" orient="horz" pos="142" userDrawn="1">
          <p15:clr>
            <a:srgbClr val="FBAE40"/>
          </p15:clr>
        </p15:guide>
        <p15:guide id="6" pos="2457" userDrawn="1">
          <p15:clr>
            <a:srgbClr val="FBAE40"/>
          </p15:clr>
        </p15:guide>
        <p15:guide id="7" pos="43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ion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9111EB29-9262-4594-8717-356AB3816AA6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6" name="Diagonal Stripe 25">
              <a:extLst>
                <a:ext uri="{FF2B5EF4-FFF2-40B4-BE49-F238E27FC236}">
                  <a16:creationId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>
              <a:extLst>
                <a:ext uri="{FF2B5EF4-FFF2-40B4-BE49-F238E27FC236}">
                  <a16:creationId xmlns:a16="http://schemas.microsoft.com/office/drawing/2014/main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B2E19FBD-2379-4B3B-910D-F51E007CB63F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520698" y="1723888"/>
            <a:ext cx="5475290" cy="781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8" name="Content Placeholder 3" title="Bullet Points">
            <a:extLst>
              <a:ext uri="{FF2B5EF4-FFF2-40B4-BE49-F238E27FC236}">
                <a16:creationId xmlns:a16="http://schemas.microsoft.com/office/drawing/2014/main" id="{8715E757-6584-4841-8154-C92E70E0CD6B}"/>
              </a:ext>
            </a:extLst>
          </p:cNvPr>
          <p:cNvSpPr>
            <a:spLocks noGrp="1"/>
          </p:cNvSpPr>
          <p:nvPr userDrawn="1">
            <p:ph sz="half" idx="13"/>
          </p:nvPr>
        </p:nvSpPr>
        <p:spPr>
          <a:xfrm>
            <a:off x="520698" y="2657476"/>
            <a:ext cx="5475290" cy="34607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  <a:lvl2pPr>
              <a:defRPr lang="en-US" dirty="0">
                <a:solidFill>
                  <a:schemeClr val="bg1"/>
                </a:solidFill>
              </a:defRPr>
            </a:lvl2pPr>
            <a:lvl3pPr>
              <a:defRPr lang="en-US" dirty="0">
                <a:solidFill>
                  <a:schemeClr val="bg1"/>
                </a:solidFill>
              </a:defRPr>
            </a:lvl3pPr>
            <a:lvl4pPr>
              <a:defRPr lang="en-US" dirty="0">
                <a:solidFill>
                  <a:schemeClr val="bg1"/>
                </a:solidFill>
              </a:defRPr>
            </a:lvl4pPr>
            <a:lvl5pPr>
              <a:defRPr lang="en-IN" dirty="0">
                <a:solidFill>
                  <a:schemeClr val="bg1"/>
                </a:solidFill>
              </a:defRPr>
            </a:lvl5pPr>
          </a:lstStyle>
          <a:p>
            <a:pPr lvl="0">
              <a:buClr>
                <a:schemeClr val="accent2"/>
              </a:buClr>
            </a:pPr>
            <a:r>
              <a:rPr lang="en-US" noProof="0"/>
              <a:t>Click to edit Master text styles</a:t>
            </a:r>
          </a:p>
          <a:p>
            <a:pPr lvl="1">
              <a:buClr>
                <a:schemeClr val="accent2"/>
              </a:buClr>
            </a:pPr>
            <a:r>
              <a:rPr lang="en-US" noProof="0"/>
              <a:t>Second level</a:t>
            </a:r>
          </a:p>
          <a:p>
            <a:pPr lvl="2">
              <a:buClr>
                <a:schemeClr val="accent2"/>
              </a:buClr>
            </a:pPr>
            <a:r>
              <a:rPr lang="en-US" noProof="0"/>
              <a:t>Third level</a:t>
            </a:r>
          </a:p>
          <a:p>
            <a:pPr lvl="3">
              <a:buClr>
                <a:schemeClr val="accent2"/>
              </a:buClr>
            </a:pPr>
            <a:r>
              <a:rPr lang="en-US" noProof="0"/>
              <a:t>Fourth level</a:t>
            </a:r>
          </a:p>
          <a:p>
            <a:pPr lvl="4">
              <a:buClr>
                <a:schemeClr val="accent2"/>
              </a:buClr>
            </a:pPr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47CDC5A2-8836-4ED3-8E78-18C24853D882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6186713" y="1723888"/>
            <a:ext cx="5475600" cy="781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8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0" name="Content Placeholder 5" title="Bullet Points">
            <a:extLst>
              <a:ext uri="{FF2B5EF4-FFF2-40B4-BE49-F238E27FC236}">
                <a16:creationId xmlns:a16="http://schemas.microsoft.com/office/drawing/2014/main" id="{D957FBD7-2C3C-4DD1-954F-DF1E007BE590}"/>
              </a:ext>
            </a:extLst>
          </p:cNvPr>
          <p:cNvSpPr>
            <a:spLocks noGrp="1"/>
          </p:cNvSpPr>
          <p:nvPr userDrawn="1">
            <p:ph sz="quarter" idx="15"/>
          </p:nvPr>
        </p:nvSpPr>
        <p:spPr>
          <a:xfrm>
            <a:off x="6186713" y="2657476"/>
            <a:ext cx="5475600" cy="34607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  <a:lvl2pPr>
              <a:defRPr lang="en-US" dirty="0">
                <a:solidFill>
                  <a:schemeClr val="bg1"/>
                </a:solidFill>
              </a:defRPr>
            </a:lvl2pPr>
            <a:lvl3pPr>
              <a:defRPr lang="en-US" dirty="0">
                <a:solidFill>
                  <a:schemeClr val="bg1"/>
                </a:solidFill>
              </a:defRPr>
            </a:lvl3pPr>
            <a:lvl4pPr>
              <a:defRPr lang="en-US" dirty="0">
                <a:solidFill>
                  <a:schemeClr val="bg1"/>
                </a:solidFill>
              </a:defRPr>
            </a:lvl4pPr>
            <a:lvl5pPr>
              <a:defRPr lang="en-IN" dirty="0">
                <a:solidFill>
                  <a:schemeClr val="bg1"/>
                </a:solidFill>
              </a:defRPr>
            </a:lvl5pPr>
          </a:lstStyle>
          <a:p>
            <a:pPr lvl="0">
              <a:buClr>
                <a:schemeClr val="accent2"/>
              </a:buClr>
            </a:pPr>
            <a:r>
              <a:rPr lang="en-US" noProof="0"/>
              <a:t>Click to edit Master text styles</a:t>
            </a:r>
          </a:p>
          <a:p>
            <a:pPr lvl="1">
              <a:buClr>
                <a:schemeClr val="accent2"/>
              </a:buClr>
            </a:pPr>
            <a:r>
              <a:rPr lang="en-US" noProof="0"/>
              <a:t>Second level</a:t>
            </a:r>
          </a:p>
          <a:p>
            <a:pPr lvl="2">
              <a:buClr>
                <a:schemeClr val="accent2"/>
              </a:buClr>
            </a:pPr>
            <a:r>
              <a:rPr lang="en-US" noProof="0"/>
              <a:t>Third level</a:t>
            </a:r>
          </a:p>
          <a:p>
            <a:pPr lvl="3">
              <a:buClr>
                <a:schemeClr val="accent2"/>
              </a:buClr>
            </a:pPr>
            <a:r>
              <a:rPr lang="en-US" noProof="0"/>
              <a:t>Fourth level</a:t>
            </a:r>
          </a:p>
          <a:p>
            <a:pPr lvl="4">
              <a:buClr>
                <a:schemeClr val="accent2"/>
              </a:buClr>
            </a:pPr>
            <a:r>
              <a:rPr lang="en-US" noProof="0"/>
              <a:t>Fifth level</a:t>
            </a:r>
          </a:p>
        </p:txBody>
      </p:sp>
      <p:sp>
        <p:nvSpPr>
          <p:cNvPr id="36" name="Parallelogram 35">
            <a:extLst>
              <a:ext uri="{FF2B5EF4-FFF2-40B4-BE49-F238E27FC236}">
                <a16:creationId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/>
          </a:p>
        </p:txBody>
      </p:sp>
      <p:sp>
        <p:nvSpPr>
          <p:cNvPr id="27" name="Title 1" title="Title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anchor="b">
            <a:norm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 </a:t>
            </a:r>
          </a:p>
        </p:txBody>
      </p:sp>
    </p:spTree>
    <p:extLst>
      <p:ext uri="{BB962C8B-B14F-4D97-AF65-F5344CB8AC3E}">
        <p14:creationId xmlns:p14="http://schemas.microsoft.com/office/powerpoint/2010/main" val="32565402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 title="Bullet Points">
            <a:extLst>
              <a:ext uri="{FF2B5EF4-FFF2-40B4-BE49-F238E27FC236}">
                <a16:creationId xmlns:a16="http://schemas.microsoft.com/office/drawing/2014/main" id="{BFD7EA17-BE66-4636-9684-F93562587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378" y="3129540"/>
            <a:ext cx="4942829" cy="29582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 sz="1800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4" name="Right Triangle 23">
            <a:extLst>
              <a:ext uri="{FF2B5EF4-FFF2-40B4-BE49-F238E27FC236}">
                <a16:creationId xmlns:a16="http://schemas.microsoft.com/office/drawing/2014/main" id="{BD6ACE60-499D-41AB-89C4-D537D7C3D22A}"/>
              </a:ext>
            </a:extLst>
          </p:cNvPr>
          <p:cNvSpPr/>
          <p:nvPr userDrawn="1"/>
        </p:nvSpPr>
        <p:spPr>
          <a:xfrm flipH="1" flipV="1">
            <a:off x="1839686" y="-6"/>
            <a:ext cx="10352314" cy="5638806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Parallelogram 24">
            <a:extLst>
              <a:ext uri="{FF2B5EF4-FFF2-40B4-BE49-F238E27FC236}">
                <a16:creationId xmlns:a16="http://schemas.microsoft.com/office/drawing/2014/main" id="{18C08F43-D42B-4CF1-912F-BC83D72AB415}"/>
              </a:ext>
            </a:extLst>
          </p:cNvPr>
          <p:cNvSpPr/>
          <p:nvPr userDrawn="1"/>
        </p:nvSpPr>
        <p:spPr>
          <a:xfrm flipH="1">
            <a:off x="2978150" y="-5"/>
            <a:ext cx="4121150" cy="1308105"/>
          </a:xfrm>
          <a:prstGeom prst="parallelogram">
            <a:avLst>
              <a:gd name="adj" fmla="val 18638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411C731-2333-41B0-927A-0A48EEC79964}"/>
              </a:ext>
            </a:extLst>
          </p:cNvPr>
          <p:cNvCxnSpPr>
            <a:cxnSpLocks/>
          </p:cNvCxnSpPr>
          <p:nvPr userDrawn="1"/>
        </p:nvCxnSpPr>
        <p:spPr>
          <a:xfrm flipV="1">
            <a:off x="6375400" y="5047077"/>
            <a:ext cx="1524574" cy="18034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 title="Subtitle">
            <a:extLst>
              <a:ext uri="{FF2B5EF4-FFF2-40B4-BE49-F238E27FC236}">
                <a16:creationId xmlns:a16="http://schemas.microsoft.com/office/drawing/2014/main" id="{D71EE635-EA0C-4139-8160-AE1EAD13AAEB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31379" y="2496102"/>
            <a:ext cx="7342631" cy="608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spc="3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SUBTITLE STYLE</a:t>
            </a:r>
          </a:p>
        </p:txBody>
      </p:sp>
      <p:sp>
        <p:nvSpPr>
          <p:cNvPr id="2" name="Title 1" title="Title ">
            <a:extLst>
              <a:ext uri="{FF2B5EF4-FFF2-40B4-BE49-F238E27FC236}">
                <a16:creationId xmlns:a16="http://schemas.microsoft.com/office/drawing/2014/main" id="{20237B57-91C6-4F8B-8AA0-18FA50B0FD1D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31378" y="1241109"/>
            <a:ext cx="7342622" cy="1215566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Title Style 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FE1FADFB-0A3D-40F7-9B40-368DECD971E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04000" y="0"/>
            <a:ext cx="5588000" cy="6872249"/>
          </a:xfrm>
          <a:custGeom>
            <a:avLst/>
            <a:gdLst>
              <a:gd name="connsiteX0" fmla="*/ 3876237 w 5588000"/>
              <a:gd name="connsiteY0" fmla="*/ 5431883 h 6872249"/>
              <a:gd name="connsiteX1" fmla="*/ 4953000 w 5588000"/>
              <a:gd name="connsiteY1" fmla="*/ 5431883 h 6872249"/>
              <a:gd name="connsiteX2" fmla="*/ 3769163 w 5588000"/>
              <a:gd name="connsiteY2" fmla="*/ 6872249 h 6872249"/>
              <a:gd name="connsiteX3" fmla="*/ 2692400 w 5588000"/>
              <a:gd name="connsiteY3" fmla="*/ 6872249 h 6872249"/>
              <a:gd name="connsiteX4" fmla="*/ 2479230 w 5588000"/>
              <a:gd name="connsiteY4" fmla="*/ 2870200 h 6872249"/>
              <a:gd name="connsiteX5" fmla="*/ 3175000 w 5588000"/>
              <a:gd name="connsiteY5" fmla="*/ 2870200 h 6872249"/>
              <a:gd name="connsiteX6" fmla="*/ 1965770 w 5588000"/>
              <a:gd name="connsiteY6" fmla="*/ 4310566 h 6872249"/>
              <a:gd name="connsiteX7" fmla="*/ 1270000 w 5588000"/>
              <a:gd name="connsiteY7" fmla="*/ 4310566 h 6872249"/>
              <a:gd name="connsiteX8" fmla="*/ 5575300 w 5588000"/>
              <a:gd name="connsiteY8" fmla="*/ 139700 h 6872249"/>
              <a:gd name="connsiteX9" fmla="*/ 5575300 w 5588000"/>
              <a:gd name="connsiteY9" fmla="*/ 3238583 h 6872249"/>
              <a:gd name="connsiteX10" fmla="*/ 2571663 w 5588000"/>
              <a:gd name="connsiteY10" fmla="*/ 6858000 h 6872249"/>
              <a:gd name="connsiteX11" fmla="*/ 0 w 5588000"/>
              <a:gd name="connsiteY11" fmla="*/ 6858000 h 6872249"/>
              <a:gd name="connsiteX12" fmla="*/ 4256761 w 5588000"/>
              <a:gd name="connsiteY12" fmla="*/ 0 h 6872249"/>
              <a:gd name="connsiteX13" fmla="*/ 5588000 w 5588000"/>
              <a:gd name="connsiteY13" fmla="*/ 0 h 6872249"/>
              <a:gd name="connsiteX14" fmla="*/ 3274339 w 5588000"/>
              <a:gd name="connsiteY14" fmla="*/ 2755900 h 6872249"/>
              <a:gd name="connsiteX15" fmla="*/ 1943100 w 5588000"/>
              <a:gd name="connsiteY15" fmla="*/ 2755900 h 6872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588000" h="6872249">
                <a:moveTo>
                  <a:pt x="3876237" y="5431883"/>
                </a:moveTo>
                <a:lnTo>
                  <a:pt x="4953000" y="5431883"/>
                </a:lnTo>
                <a:lnTo>
                  <a:pt x="3769163" y="6872249"/>
                </a:lnTo>
                <a:lnTo>
                  <a:pt x="2692400" y="6872249"/>
                </a:lnTo>
                <a:close/>
                <a:moveTo>
                  <a:pt x="2479230" y="2870200"/>
                </a:moveTo>
                <a:lnTo>
                  <a:pt x="3175000" y="2870200"/>
                </a:lnTo>
                <a:lnTo>
                  <a:pt x="1965770" y="4310566"/>
                </a:lnTo>
                <a:lnTo>
                  <a:pt x="1270000" y="4310566"/>
                </a:lnTo>
                <a:close/>
                <a:moveTo>
                  <a:pt x="5575300" y="139700"/>
                </a:moveTo>
                <a:lnTo>
                  <a:pt x="5575300" y="3238583"/>
                </a:lnTo>
                <a:lnTo>
                  <a:pt x="2571663" y="6858000"/>
                </a:lnTo>
                <a:lnTo>
                  <a:pt x="0" y="6858000"/>
                </a:lnTo>
                <a:close/>
                <a:moveTo>
                  <a:pt x="4256761" y="0"/>
                </a:moveTo>
                <a:lnTo>
                  <a:pt x="5588000" y="0"/>
                </a:lnTo>
                <a:lnTo>
                  <a:pt x="3274339" y="2755900"/>
                </a:lnTo>
                <a:lnTo>
                  <a:pt x="1943100" y="27559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422305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415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8FB39FF5-7AF5-4963-9346-2640496A3302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806E656-313A-47B1-B381-D004200F7A01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9" name="Diagonal Stripe 28">
              <a:extLst>
                <a:ext uri="{FF2B5EF4-FFF2-40B4-BE49-F238E27FC236}">
                  <a16:creationId xmlns:a16="http://schemas.microsoft.com/office/drawing/2014/main" id="{65F8E2DA-4BB4-4421-9172-A11AF38DFEF4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EDB47F2-B6A7-40B4-8A2C-06719F75C085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Parallelogram 30">
              <a:extLst>
                <a:ext uri="{FF2B5EF4-FFF2-40B4-BE49-F238E27FC236}">
                  <a16:creationId xmlns:a16="http://schemas.microsoft.com/office/drawing/2014/main" id="{B188E7A9-2351-4B68-98B8-10099CB39CD2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3" name="Parallelogram 32">
            <a:extLst>
              <a:ext uri="{FF2B5EF4-FFF2-40B4-BE49-F238E27FC236}">
                <a16:creationId xmlns:a16="http://schemas.microsoft.com/office/drawing/2014/main" id="{F088C182-BF10-45B2-B159-7702E00D31D4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/>
          </a:p>
        </p:txBody>
      </p:sp>
      <p:sp>
        <p:nvSpPr>
          <p:cNvPr id="34" name="Text Placeholder 4" title="Subtitle">
            <a:extLst>
              <a:ext uri="{FF2B5EF4-FFF2-40B4-BE49-F238E27FC236}">
                <a16:creationId xmlns:a16="http://schemas.microsoft.com/office/drawing/2014/main" id="{FB561B16-2788-452A-B7AF-A482256DCD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493" y="1376932"/>
            <a:ext cx="7368596" cy="608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spc="3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SUBTITLE STYLE</a:t>
            </a:r>
          </a:p>
        </p:txBody>
      </p:sp>
      <p:sp>
        <p:nvSpPr>
          <p:cNvPr id="17" name="Title 1" title="Title ">
            <a:extLst>
              <a:ext uri="{FF2B5EF4-FFF2-40B4-BE49-F238E27FC236}">
                <a16:creationId xmlns:a16="http://schemas.microsoft.com/office/drawing/2014/main" id="{BDEC780E-6412-1344-A62E-6B84E9CCB6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anchor="b">
            <a:norm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82AC85-33B6-2B49-8BF4-08414444375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1814" y="2005762"/>
            <a:ext cx="5225764" cy="4083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 sz="2400">
                <a:solidFill>
                  <a:schemeClr val="bg1"/>
                </a:solidFill>
              </a:defRPr>
            </a:lvl3pPr>
            <a:lvl4pPr marL="1371600" indent="0">
              <a:buNone/>
              <a:defRPr sz="2400">
                <a:solidFill>
                  <a:schemeClr val="bg1"/>
                </a:solidFill>
              </a:defRPr>
            </a:lvl4pPr>
            <a:lvl5pPr marL="1828800" indent="0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Text here</a:t>
            </a:r>
          </a:p>
        </p:txBody>
      </p:sp>
      <p:sp>
        <p:nvSpPr>
          <p:cNvPr id="20" name="Chart Placeholder 2" title="Chart">
            <a:extLst>
              <a:ext uri="{FF2B5EF4-FFF2-40B4-BE49-F238E27FC236}">
                <a16:creationId xmlns:a16="http://schemas.microsoft.com/office/drawing/2014/main" id="{0EF0FD2A-B62A-4931-846D-2602DED26606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796114" y="2005762"/>
            <a:ext cx="5719397" cy="4084470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bg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chart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004770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69EF72CE-34D2-4581-98D2-89218BC1B4E4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6C8A74F-FDDF-48E8-AC2B-A5BD59D7D6A3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7" name="Diagonal Stripe 26">
              <a:extLst>
                <a:ext uri="{FF2B5EF4-FFF2-40B4-BE49-F238E27FC236}">
                  <a16:creationId xmlns:a16="http://schemas.microsoft.com/office/drawing/2014/main" id="{2D5247F3-E6EB-4003-B1FD-F6200F0738E5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9B7D995-9FB8-4461-8AAA-FA8B9A145B6B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Parallelogram 32">
              <a:extLst>
                <a:ext uri="{FF2B5EF4-FFF2-40B4-BE49-F238E27FC236}">
                  <a16:creationId xmlns:a16="http://schemas.microsoft.com/office/drawing/2014/main" id="{849B962F-68BC-4B89-B4D8-D862517534DF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6" name="Parallelogram 35">
            <a:extLst>
              <a:ext uri="{FF2B5EF4-FFF2-40B4-BE49-F238E27FC236}">
                <a16:creationId xmlns:a16="http://schemas.microsoft.com/office/drawing/2014/main" id="{8006416B-866C-47E5-8480-109B40F9EAA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37" name="Text Placeholder 4" title="Subtitle">
            <a:extLst>
              <a:ext uri="{FF2B5EF4-FFF2-40B4-BE49-F238E27FC236}">
                <a16:creationId xmlns:a16="http://schemas.microsoft.com/office/drawing/2014/main" id="{FE79FAE9-2A8C-46BA-8738-44CBCF7294A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493" y="1376932"/>
            <a:ext cx="7368596" cy="608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spc="3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SUBTITLE STYLE</a:t>
            </a:r>
          </a:p>
        </p:txBody>
      </p:sp>
      <p:sp>
        <p:nvSpPr>
          <p:cNvPr id="17" name="Title 1" title="Title ">
            <a:extLst>
              <a:ext uri="{FF2B5EF4-FFF2-40B4-BE49-F238E27FC236}">
                <a16:creationId xmlns:a16="http://schemas.microsoft.com/office/drawing/2014/main" id="{0F525D04-A814-7A4D-9732-11097EA762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anchor="b">
            <a:norm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 </a:t>
            </a:r>
          </a:p>
        </p:txBody>
      </p:sp>
      <p:sp>
        <p:nvSpPr>
          <p:cNvPr id="15" name="Table Placeholder 11" title="Table">
            <a:extLst>
              <a:ext uri="{FF2B5EF4-FFF2-40B4-BE49-F238E27FC236}">
                <a16:creationId xmlns:a16="http://schemas.microsoft.com/office/drawing/2014/main" id="{7CD3E31F-0AF8-4EB8-B6FA-BD95A2EDA63B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531378" y="2664803"/>
            <a:ext cx="10993375" cy="343318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icon to add table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150609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40A6720D-B182-4290-BD91-1D1E4D93060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488AB73-8058-4FB5-9619-FCECCA9F39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22929" y="3461163"/>
            <a:ext cx="3445782" cy="28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noProof="0"/>
              <a:t>Name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359BE165-3EB5-4C11-8B53-6E98C0BC2E6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22929" y="3839451"/>
            <a:ext cx="3445782" cy="28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noProof="0"/>
              <a:t>Phone Number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79D05293-35AD-495F-A7AE-942398090B1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22928" y="4216669"/>
            <a:ext cx="3445783" cy="2890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noProof="0"/>
              <a:t>Email </a:t>
            </a:r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997A03F2-8D8A-4425-9F56-66DB33CE11A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22929" y="4594957"/>
            <a:ext cx="3445782" cy="28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noProof="0"/>
              <a:t>Company Website</a:t>
            </a:r>
          </a:p>
        </p:txBody>
      </p:sp>
      <p:sp>
        <p:nvSpPr>
          <p:cNvPr id="14" name="Shape 4157">
            <a:extLst>
              <a:ext uri="{FF2B5EF4-FFF2-40B4-BE49-F238E27FC236}">
                <a16:creationId xmlns:a16="http://schemas.microsoft.com/office/drawing/2014/main" id="{A30A8F28-98F4-425F-A750-78192A157DF4}"/>
              </a:ext>
            </a:extLst>
          </p:cNvPr>
          <p:cNvSpPr/>
          <p:nvPr userDrawn="1"/>
        </p:nvSpPr>
        <p:spPr>
          <a:xfrm>
            <a:off x="6458938" y="3505247"/>
            <a:ext cx="258875" cy="2588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958" y="17505"/>
                </a:moveTo>
                <a:cubicBezTo>
                  <a:pt x="17372" y="16944"/>
                  <a:pt x="16242" y="15945"/>
                  <a:pt x="15117" y="15413"/>
                </a:cubicBezTo>
                <a:cubicBezTo>
                  <a:pt x="14189" y="14975"/>
                  <a:pt x="13657" y="14531"/>
                  <a:pt x="13491" y="14057"/>
                </a:cubicBezTo>
                <a:cubicBezTo>
                  <a:pt x="13377" y="13728"/>
                  <a:pt x="13428" y="13351"/>
                  <a:pt x="13649" y="12904"/>
                </a:cubicBezTo>
                <a:cubicBezTo>
                  <a:pt x="13815" y="12567"/>
                  <a:pt x="13972" y="12286"/>
                  <a:pt x="14117" y="12028"/>
                </a:cubicBezTo>
                <a:cubicBezTo>
                  <a:pt x="14730" y="10934"/>
                  <a:pt x="15203" y="10145"/>
                  <a:pt x="15203" y="7348"/>
                </a:cubicBezTo>
                <a:cubicBezTo>
                  <a:pt x="15203" y="3162"/>
                  <a:pt x="12787" y="2951"/>
                  <a:pt x="12309" y="2951"/>
                </a:cubicBezTo>
                <a:cubicBezTo>
                  <a:pt x="11917" y="2951"/>
                  <a:pt x="11672" y="3037"/>
                  <a:pt x="11435" y="3121"/>
                </a:cubicBezTo>
                <a:cubicBezTo>
                  <a:pt x="11175" y="3213"/>
                  <a:pt x="10907" y="3309"/>
                  <a:pt x="10296" y="3319"/>
                </a:cubicBezTo>
                <a:cubicBezTo>
                  <a:pt x="9190" y="3337"/>
                  <a:pt x="6873" y="3375"/>
                  <a:pt x="6873" y="7226"/>
                </a:cubicBezTo>
                <a:cubicBezTo>
                  <a:pt x="6873" y="9919"/>
                  <a:pt x="7574" y="11156"/>
                  <a:pt x="8125" y="12150"/>
                </a:cubicBezTo>
                <a:cubicBezTo>
                  <a:pt x="8266" y="12404"/>
                  <a:pt x="8399" y="12645"/>
                  <a:pt x="8505" y="12885"/>
                </a:cubicBezTo>
                <a:cubicBezTo>
                  <a:pt x="8973" y="13949"/>
                  <a:pt x="8631" y="14693"/>
                  <a:pt x="7426" y="15224"/>
                </a:cubicBezTo>
                <a:cubicBezTo>
                  <a:pt x="5905" y="15897"/>
                  <a:pt x="5188" y="16247"/>
                  <a:pt x="3693" y="17562"/>
                </a:cubicBezTo>
                <a:cubicBezTo>
                  <a:pt x="2017" y="15800"/>
                  <a:pt x="982" y="134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3395"/>
                  <a:pt x="19603" y="15749"/>
                  <a:pt x="17958" y="17505"/>
                </a:cubicBezTo>
                <a:moveTo>
                  <a:pt x="10800" y="20618"/>
                </a:moveTo>
                <a:cubicBezTo>
                  <a:pt x="8356" y="20618"/>
                  <a:pt x="6125" y="19720"/>
                  <a:pt x="4407" y="18242"/>
                </a:cubicBezTo>
                <a:cubicBezTo>
                  <a:pt x="5730" y="17084"/>
                  <a:pt x="6362" y="16767"/>
                  <a:pt x="7823" y="16122"/>
                </a:cubicBezTo>
                <a:cubicBezTo>
                  <a:pt x="9515" y="15375"/>
                  <a:pt x="10091" y="14051"/>
                  <a:pt x="9403" y="12489"/>
                </a:cubicBezTo>
                <a:cubicBezTo>
                  <a:pt x="9279" y="12208"/>
                  <a:pt x="9136" y="11949"/>
                  <a:pt x="8984" y="11674"/>
                </a:cubicBezTo>
                <a:cubicBezTo>
                  <a:pt x="8461" y="10732"/>
                  <a:pt x="7855" y="9665"/>
                  <a:pt x="7855" y="7226"/>
                </a:cubicBezTo>
                <a:cubicBezTo>
                  <a:pt x="7855" y="4341"/>
                  <a:pt x="9224" y="4318"/>
                  <a:pt x="10312" y="4300"/>
                </a:cubicBezTo>
                <a:cubicBezTo>
                  <a:pt x="11084" y="4287"/>
                  <a:pt x="11461" y="4154"/>
                  <a:pt x="11763" y="4047"/>
                </a:cubicBezTo>
                <a:cubicBezTo>
                  <a:pt x="11964" y="3975"/>
                  <a:pt x="12086" y="3933"/>
                  <a:pt x="12309" y="3933"/>
                </a:cubicBezTo>
                <a:cubicBezTo>
                  <a:pt x="13218" y="3933"/>
                  <a:pt x="14221" y="4830"/>
                  <a:pt x="14221" y="7348"/>
                </a:cubicBezTo>
                <a:cubicBezTo>
                  <a:pt x="14221" y="9888"/>
                  <a:pt x="13840" y="10513"/>
                  <a:pt x="13261" y="11548"/>
                </a:cubicBezTo>
                <a:cubicBezTo>
                  <a:pt x="13108" y="11820"/>
                  <a:pt x="12943" y="12115"/>
                  <a:pt x="12768" y="12470"/>
                </a:cubicBezTo>
                <a:cubicBezTo>
                  <a:pt x="12430" y="13155"/>
                  <a:pt x="12362" y="13798"/>
                  <a:pt x="12565" y="14380"/>
                </a:cubicBezTo>
                <a:cubicBezTo>
                  <a:pt x="12825" y="15126"/>
                  <a:pt x="13502" y="15737"/>
                  <a:pt x="14696" y="16302"/>
                </a:cubicBezTo>
                <a:cubicBezTo>
                  <a:pt x="15675" y="16764"/>
                  <a:pt x="16700" y="17667"/>
                  <a:pt x="17251" y="18189"/>
                </a:cubicBezTo>
                <a:cubicBezTo>
                  <a:pt x="15525" y="19697"/>
                  <a:pt x="13272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 defTabSz="45720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en-US" noProof="0" dirty="0"/>
          </a:p>
        </p:txBody>
      </p:sp>
      <p:sp>
        <p:nvSpPr>
          <p:cNvPr id="15" name="Shape 4186">
            <a:extLst>
              <a:ext uri="{FF2B5EF4-FFF2-40B4-BE49-F238E27FC236}">
                <a16:creationId xmlns:a16="http://schemas.microsoft.com/office/drawing/2014/main" id="{2F84D399-8148-4E86-A1E4-BE7D1D81383A}"/>
              </a:ext>
            </a:extLst>
          </p:cNvPr>
          <p:cNvSpPr/>
          <p:nvPr userDrawn="1"/>
        </p:nvSpPr>
        <p:spPr>
          <a:xfrm>
            <a:off x="6507622" y="3897986"/>
            <a:ext cx="161507" cy="2960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700" y="1473"/>
                </a:moveTo>
                <a:lnTo>
                  <a:pt x="9900" y="1473"/>
                </a:lnTo>
                <a:cubicBezTo>
                  <a:pt x="9403" y="1473"/>
                  <a:pt x="9000" y="1692"/>
                  <a:pt x="9000" y="1964"/>
                </a:cubicBezTo>
                <a:cubicBezTo>
                  <a:pt x="9000" y="2235"/>
                  <a:pt x="9403" y="2455"/>
                  <a:pt x="9900" y="2455"/>
                </a:cubicBezTo>
                <a:lnTo>
                  <a:pt x="11700" y="2455"/>
                </a:lnTo>
                <a:cubicBezTo>
                  <a:pt x="12197" y="2455"/>
                  <a:pt x="12600" y="2235"/>
                  <a:pt x="12600" y="1964"/>
                </a:cubicBezTo>
                <a:cubicBezTo>
                  <a:pt x="12600" y="1692"/>
                  <a:pt x="12197" y="1473"/>
                  <a:pt x="11700" y="1473"/>
                </a:cubicBezTo>
                <a:moveTo>
                  <a:pt x="19800" y="2945"/>
                </a:moveTo>
                <a:lnTo>
                  <a:pt x="1800" y="2945"/>
                </a:lnTo>
                <a:lnTo>
                  <a:pt x="1800" y="1964"/>
                </a:lnTo>
                <a:cubicBezTo>
                  <a:pt x="1800" y="1422"/>
                  <a:pt x="2605" y="982"/>
                  <a:pt x="3600" y="982"/>
                </a:cubicBezTo>
                <a:lnTo>
                  <a:pt x="18000" y="982"/>
                </a:lnTo>
                <a:cubicBezTo>
                  <a:pt x="18993" y="982"/>
                  <a:pt x="19800" y="1422"/>
                  <a:pt x="19800" y="1964"/>
                </a:cubicBezTo>
                <a:cubicBezTo>
                  <a:pt x="19800" y="1964"/>
                  <a:pt x="19800" y="2945"/>
                  <a:pt x="19800" y="2945"/>
                </a:cubicBezTo>
                <a:close/>
                <a:moveTo>
                  <a:pt x="19800" y="17673"/>
                </a:moveTo>
                <a:lnTo>
                  <a:pt x="1800" y="17673"/>
                </a:lnTo>
                <a:lnTo>
                  <a:pt x="1800" y="3927"/>
                </a:lnTo>
                <a:lnTo>
                  <a:pt x="19800" y="3927"/>
                </a:lnTo>
                <a:cubicBezTo>
                  <a:pt x="19800" y="3927"/>
                  <a:pt x="19800" y="17673"/>
                  <a:pt x="19800" y="17673"/>
                </a:cubicBezTo>
                <a:close/>
                <a:moveTo>
                  <a:pt x="19800" y="19636"/>
                </a:moveTo>
                <a:cubicBezTo>
                  <a:pt x="19800" y="20179"/>
                  <a:pt x="18993" y="20618"/>
                  <a:pt x="18000" y="20618"/>
                </a:cubicBezTo>
                <a:lnTo>
                  <a:pt x="3600" y="20618"/>
                </a:lnTo>
                <a:cubicBezTo>
                  <a:pt x="2605" y="20618"/>
                  <a:pt x="1800" y="20179"/>
                  <a:pt x="1800" y="19636"/>
                </a:cubicBezTo>
                <a:lnTo>
                  <a:pt x="1800" y="18655"/>
                </a:lnTo>
                <a:lnTo>
                  <a:pt x="19800" y="18655"/>
                </a:lnTo>
                <a:cubicBezTo>
                  <a:pt x="19800" y="18655"/>
                  <a:pt x="19800" y="19636"/>
                  <a:pt x="19800" y="19636"/>
                </a:cubicBezTo>
                <a:close/>
                <a:moveTo>
                  <a:pt x="18000" y="0"/>
                </a:moveTo>
                <a:lnTo>
                  <a:pt x="3600" y="0"/>
                </a:lnTo>
                <a:cubicBezTo>
                  <a:pt x="1612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1612" y="21600"/>
                  <a:pt x="3600" y="21600"/>
                </a:cubicBezTo>
                <a:lnTo>
                  <a:pt x="18000" y="21600"/>
                </a:lnTo>
                <a:cubicBezTo>
                  <a:pt x="19988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19988" y="0"/>
                  <a:pt x="18000" y="0"/>
                </a:cubicBezTo>
                <a:moveTo>
                  <a:pt x="10800" y="20127"/>
                </a:moveTo>
                <a:cubicBezTo>
                  <a:pt x="11297" y="20127"/>
                  <a:pt x="11700" y="19908"/>
                  <a:pt x="11700" y="19636"/>
                </a:cubicBezTo>
                <a:cubicBezTo>
                  <a:pt x="11700" y="19366"/>
                  <a:pt x="11297" y="19145"/>
                  <a:pt x="10800" y="19145"/>
                </a:cubicBezTo>
                <a:cubicBezTo>
                  <a:pt x="10303" y="19145"/>
                  <a:pt x="9900" y="19366"/>
                  <a:pt x="9900" y="19636"/>
                </a:cubicBezTo>
                <a:cubicBezTo>
                  <a:pt x="9900" y="19908"/>
                  <a:pt x="10303" y="20127"/>
                  <a:pt x="10800" y="20127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 defTabSz="45720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en-US" noProof="0" dirty="0"/>
          </a:p>
        </p:txBody>
      </p:sp>
      <p:sp>
        <p:nvSpPr>
          <p:cNvPr id="19" name="Shape 4379">
            <a:extLst>
              <a:ext uri="{FF2B5EF4-FFF2-40B4-BE49-F238E27FC236}">
                <a16:creationId xmlns:a16="http://schemas.microsoft.com/office/drawing/2014/main" id="{E4408FF8-E342-42F8-BBE9-1220822B5E99}"/>
              </a:ext>
            </a:extLst>
          </p:cNvPr>
          <p:cNvSpPr/>
          <p:nvPr userDrawn="1"/>
        </p:nvSpPr>
        <p:spPr>
          <a:xfrm>
            <a:off x="6458938" y="4327945"/>
            <a:ext cx="258875" cy="1882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8900"/>
                </a:moveTo>
                <a:cubicBezTo>
                  <a:pt x="20618" y="18980"/>
                  <a:pt x="20611" y="19058"/>
                  <a:pt x="20601" y="19135"/>
                </a:cubicBezTo>
                <a:lnTo>
                  <a:pt x="14539" y="10800"/>
                </a:lnTo>
                <a:lnTo>
                  <a:pt x="20601" y="2465"/>
                </a:lnTo>
                <a:cubicBezTo>
                  <a:pt x="20611" y="2542"/>
                  <a:pt x="20618" y="2620"/>
                  <a:pt x="20618" y="2700"/>
                </a:cubicBezTo>
                <a:cubicBezTo>
                  <a:pt x="20618" y="2700"/>
                  <a:pt x="20618" y="18900"/>
                  <a:pt x="20618" y="18900"/>
                </a:cubicBezTo>
                <a:close/>
                <a:moveTo>
                  <a:pt x="19636" y="20250"/>
                </a:moveTo>
                <a:lnTo>
                  <a:pt x="1964" y="20250"/>
                </a:lnTo>
                <a:cubicBezTo>
                  <a:pt x="1849" y="20250"/>
                  <a:pt x="1739" y="20218"/>
                  <a:pt x="1637" y="20168"/>
                </a:cubicBezTo>
                <a:lnTo>
                  <a:pt x="7755" y="11754"/>
                </a:lnTo>
                <a:lnTo>
                  <a:pt x="9440" y="14072"/>
                </a:lnTo>
                <a:cubicBezTo>
                  <a:pt x="9816" y="14589"/>
                  <a:pt x="10308" y="14847"/>
                  <a:pt x="10800" y="14847"/>
                </a:cubicBezTo>
                <a:cubicBezTo>
                  <a:pt x="11292" y="14847"/>
                  <a:pt x="11784" y="14589"/>
                  <a:pt x="12159" y="14072"/>
                </a:cubicBezTo>
                <a:lnTo>
                  <a:pt x="13845" y="11754"/>
                </a:lnTo>
                <a:lnTo>
                  <a:pt x="19964" y="20168"/>
                </a:lnTo>
                <a:cubicBezTo>
                  <a:pt x="19861" y="20218"/>
                  <a:pt x="19752" y="20250"/>
                  <a:pt x="19636" y="20250"/>
                </a:cubicBezTo>
                <a:moveTo>
                  <a:pt x="982" y="18900"/>
                </a:moveTo>
                <a:lnTo>
                  <a:pt x="982" y="2700"/>
                </a:lnTo>
                <a:cubicBezTo>
                  <a:pt x="982" y="2620"/>
                  <a:pt x="989" y="2542"/>
                  <a:pt x="999" y="2465"/>
                </a:cubicBezTo>
                <a:lnTo>
                  <a:pt x="7061" y="10800"/>
                </a:lnTo>
                <a:lnTo>
                  <a:pt x="999" y="19135"/>
                </a:lnTo>
                <a:cubicBezTo>
                  <a:pt x="989" y="19058"/>
                  <a:pt x="982" y="18980"/>
                  <a:pt x="982" y="18900"/>
                </a:cubicBezTo>
                <a:moveTo>
                  <a:pt x="1964" y="1350"/>
                </a:moveTo>
                <a:lnTo>
                  <a:pt x="19636" y="1350"/>
                </a:lnTo>
                <a:cubicBezTo>
                  <a:pt x="19752" y="1350"/>
                  <a:pt x="19861" y="1382"/>
                  <a:pt x="19964" y="1433"/>
                </a:cubicBezTo>
                <a:lnTo>
                  <a:pt x="11465" y="13118"/>
                </a:lnTo>
                <a:cubicBezTo>
                  <a:pt x="11288" y="13362"/>
                  <a:pt x="11051" y="13497"/>
                  <a:pt x="10800" y="13497"/>
                </a:cubicBezTo>
                <a:cubicBezTo>
                  <a:pt x="10549" y="13497"/>
                  <a:pt x="10312" y="13362"/>
                  <a:pt x="10134" y="13118"/>
                </a:cubicBezTo>
                <a:lnTo>
                  <a:pt x="1637" y="1433"/>
                </a:lnTo>
                <a:cubicBezTo>
                  <a:pt x="1739" y="1382"/>
                  <a:pt x="1849" y="1350"/>
                  <a:pt x="1964" y="1350"/>
                </a:cubicBezTo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1209"/>
                  <a:pt x="0" y="2700"/>
                </a:cubicBezTo>
                <a:lnTo>
                  <a:pt x="0" y="18900"/>
                </a:lnTo>
                <a:cubicBezTo>
                  <a:pt x="0" y="2039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391"/>
                  <a:pt x="21600" y="18900"/>
                </a:cubicBezTo>
                <a:lnTo>
                  <a:pt x="21600" y="2700"/>
                </a:lnTo>
                <a:cubicBezTo>
                  <a:pt x="21600" y="1209"/>
                  <a:pt x="20721" y="0"/>
                  <a:pt x="19636" y="0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 defTabSz="45720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en-US" noProof="0" dirty="0"/>
          </a:p>
        </p:txBody>
      </p:sp>
      <p:sp>
        <p:nvSpPr>
          <p:cNvPr id="20" name="Shape 4487">
            <a:extLst>
              <a:ext uri="{FF2B5EF4-FFF2-40B4-BE49-F238E27FC236}">
                <a16:creationId xmlns:a16="http://schemas.microsoft.com/office/drawing/2014/main" id="{11D27456-C005-4109-9E74-0B692200A0B3}"/>
              </a:ext>
            </a:extLst>
          </p:cNvPr>
          <p:cNvSpPr/>
          <p:nvPr userDrawn="1"/>
        </p:nvSpPr>
        <p:spPr>
          <a:xfrm>
            <a:off x="6471716" y="4650082"/>
            <a:ext cx="233318" cy="2333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850" y="17620"/>
                </a:moveTo>
                <a:cubicBezTo>
                  <a:pt x="17270" y="17122"/>
                  <a:pt x="16604" y="16682"/>
                  <a:pt x="15855" y="16324"/>
                </a:cubicBezTo>
                <a:cubicBezTo>
                  <a:pt x="15868" y="16284"/>
                  <a:pt x="15882" y="16244"/>
                  <a:pt x="15896" y="16203"/>
                </a:cubicBezTo>
                <a:cubicBezTo>
                  <a:pt x="16131" y="15456"/>
                  <a:pt x="16320" y="14656"/>
                  <a:pt x="16454" y="13811"/>
                </a:cubicBezTo>
                <a:cubicBezTo>
                  <a:pt x="16471" y="13704"/>
                  <a:pt x="16484" y="13596"/>
                  <a:pt x="16499" y="13488"/>
                </a:cubicBezTo>
                <a:cubicBezTo>
                  <a:pt x="16544" y="13166"/>
                  <a:pt x="16581" y="12839"/>
                  <a:pt x="16610" y="12507"/>
                </a:cubicBezTo>
                <a:cubicBezTo>
                  <a:pt x="16621" y="12383"/>
                  <a:pt x="16632" y="12260"/>
                  <a:pt x="16641" y="12135"/>
                </a:cubicBezTo>
                <a:cubicBezTo>
                  <a:pt x="16660" y="11858"/>
                  <a:pt x="16664" y="11574"/>
                  <a:pt x="16673" y="11291"/>
                </a:cubicBezTo>
                <a:lnTo>
                  <a:pt x="20598" y="11291"/>
                </a:lnTo>
                <a:cubicBezTo>
                  <a:pt x="20476" y="13747"/>
                  <a:pt x="19450" y="15962"/>
                  <a:pt x="17850" y="17620"/>
                </a:cubicBezTo>
                <a:moveTo>
                  <a:pt x="13714" y="20178"/>
                </a:moveTo>
                <a:cubicBezTo>
                  <a:pt x="13925" y="19957"/>
                  <a:pt x="14127" y="19710"/>
                  <a:pt x="14321" y="19444"/>
                </a:cubicBezTo>
                <a:cubicBezTo>
                  <a:pt x="14339" y="19419"/>
                  <a:pt x="14357" y="19394"/>
                  <a:pt x="14375" y="19369"/>
                </a:cubicBezTo>
                <a:cubicBezTo>
                  <a:pt x="14764" y="18822"/>
                  <a:pt x="15116" y="18192"/>
                  <a:pt x="15420" y="17488"/>
                </a:cubicBezTo>
                <a:cubicBezTo>
                  <a:pt x="15436" y="17450"/>
                  <a:pt x="15451" y="17410"/>
                  <a:pt x="15467" y="17372"/>
                </a:cubicBezTo>
                <a:cubicBezTo>
                  <a:pt x="15485" y="17329"/>
                  <a:pt x="15499" y="17282"/>
                  <a:pt x="15517" y="17239"/>
                </a:cubicBezTo>
                <a:cubicBezTo>
                  <a:pt x="16123" y="17535"/>
                  <a:pt x="16665" y="17890"/>
                  <a:pt x="17142" y="18285"/>
                </a:cubicBezTo>
                <a:cubicBezTo>
                  <a:pt x="16149" y="19129"/>
                  <a:pt x="14989" y="19782"/>
                  <a:pt x="13714" y="20178"/>
                </a:cubicBezTo>
                <a:moveTo>
                  <a:pt x="11291" y="20569"/>
                </a:moveTo>
                <a:lnTo>
                  <a:pt x="11291" y="16221"/>
                </a:lnTo>
                <a:cubicBezTo>
                  <a:pt x="12498" y="16271"/>
                  <a:pt x="13638" y="16493"/>
                  <a:pt x="14652" y="16869"/>
                </a:cubicBezTo>
                <a:cubicBezTo>
                  <a:pt x="13850" y="18909"/>
                  <a:pt x="12654" y="20298"/>
                  <a:pt x="11291" y="20569"/>
                </a:cubicBezTo>
                <a:moveTo>
                  <a:pt x="11291" y="11291"/>
                </a:moveTo>
                <a:lnTo>
                  <a:pt x="15697" y="11291"/>
                </a:lnTo>
                <a:cubicBezTo>
                  <a:pt x="15655" y="12995"/>
                  <a:pt x="15392" y="14581"/>
                  <a:pt x="14971" y="15948"/>
                </a:cubicBezTo>
                <a:cubicBezTo>
                  <a:pt x="13855" y="15534"/>
                  <a:pt x="12608" y="15291"/>
                  <a:pt x="11291" y="15240"/>
                </a:cubicBezTo>
                <a:cubicBezTo>
                  <a:pt x="11291" y="15240"/>
                  <a:pt x="11291" y="11291"/>
                  <a:pt x="11291" y="11291"/>
                </a:cubicBezTo>
                <a:close/>
                <a:moveTo>
                  <a:pt x="11291" y="6360"/>
                </a:moveTo>
                <a:cubicBezTo>
                  <a:pt x="12608" y="6309"/>
                  <a:pt x="13855" y="6066"/>
                  <a:pt x="14971" y="5652"/>
                </a:cubicBezTo>
                <a:cubicBezTo>
                  <a:pt x="15392" y="7019"/>
                  <a:pt x="15655" y="8605"/>
                  <a:pt x="15697" y="10309"/>
                </a:cubicBezTo>
                <a:lnTo>
                  <a:pt x="11291" y="10309"/>
                </a:lnTo>
                <a:cubicBezTo>
                  <a:pt x="11291" y="10309"/>
                  <a:pt x="11291" y="6360"/>
                  <a:pt x="11291" y="6360"/>
                </a:cubicBezTo>
                <a:close/>
                <a:moveTo>
                  <a:pt x="11291" y="1031"/>
                </a:moveTo>
                <a:cubicBezTo>
                  <a:pt x="12654" y="1302"/>
                  <a:pt x="13850" y="2691"/>
                  <a:pt x="14652" y="4731"/>
                </a:cubicBezTo>
                <a:cubicBezTo>
                  <a:pt x="13638" y="5107"/>
                  <a:pt x="12498" y="5329"/>
                  <a:pt x="11291" y="5379"/>
                </a:cubicBezTo>
                <a:cubicBezTo>
                  <a:pt x="11291" y="5379"/>
                  <a:pt x="11291" y="1031"/>
                  <a:pt x="11291" y="1031"/>
                </a:cubicBezTo>
                <a:close/>
                <a:moveTo>
                  <a:pt x="17142" y="3315"/>
                </a:moveTo>
                <a:cubicBezTo>
                  <a:pt x="16665" y="3711"/>
                  <a:pt x="16123" y="4065"/>
                  <a:pt x="15517" y="4361"/>
                </a:cubicBezTo>
                <a:cubicBezTo>
                  <a:pt x="15499" y="4318"/>
                  <a:pt x="15485" y="4271"/>
                  <a:pt x="15467" y="4229"/>
                </a:cubicBezTo>
                <a:cubicBezTo>
                  <a:pt x="15451" y="4190"/>
                  <a:pt x="15436" y="4151"/>
                  <a:pt x="15420" y="4112"/>
                </a:cubicBezTo>
                <a:cubicBezTo>
                  <a:pt x="15116" y="3408"/>
                  <a:pt x="14764" y="2778"/>
                  <a:pt x="14375" y="2231"/>
                </a:cubicBezTo>
                <a:cubicBezTo>
                  <a:pt x="14357" y="2206"/>
                  <a:pt x="14339" y="2181"/>
                  <a:pt x="14321" y="2156"/>
                </a:cubicBezTo>
                <a:cubicBezTo>
                  <a:pt x="14127" y="1890"/>
                  <a:pt x="13925" y="1643"/>
                  <a:pt x="13714" y="1422"/>
                </a:cubicBezTo>
                <a:cubicBezTo>
                  <a:pt x="14989" y="1818"/>
                  <a:pt x="16149" y="2471"/>
                  <a:pt x="17142" y="3315"/>
                </a:cubicBezTo>
                <a:moveTo>
                  <a:pt x="20598" y="10309"/>
                </a:moveTo>
                <a:lnTo>
                  <a:pt x="16673" y="10309"/>
                </a:lnTo>
                <a:cubicBezTo>
                  <a:pt x="16664" y="10027"/>
                  <a:pt x="16660" y="9742"/>
                  <a:pt x="16641" y="9465"/>
                </a:cubicBezTo>
                <a:cubicBezTo>
                  <a:pt x="16632" y="9340"/>
                  <a:pt x="16621" y="9217"/>
                  <a:pt x="16610" y="9093"/>
                </a:cubicBezTo>
                <a:cubicBezTo>
                  <a:pt x="16581" y="8761"/>
                  <a:pt x="16544" y="8434"/>
                  <a:pt x="16499" y="8112"/>
                </a:cubicBezTo>
                <a:cubicBezTo>
                  <a:pt x="16484" y="8005"/>
                  <a:pt x="16471" y="7896"/>
                  <a:pt x="16454" y="7789"/>
                </a:cubicBezTo>
                <a:cubicBezTo>
                  <a:pt x="16320" y="6944"/>
                  <a:pt x="16131" y="6144"/>
                  <a:pt x="15896" y="5397"/>
                </a:cubicBezTo>
                <a:cubicBezTo>
                  <a:pt x="15882" y="5357"/>
                  <a:pt x="15868" y="5317"/>
                  <a:pt x="15855" y="5276"/>
                </a:cubicBezTo>
                <a:cubicBezTo>
                  <a:pt x="16604" y="4918"/>
                  <a:pt x="17270" y="4478"/>
                  <a:pt x="17850" y="3981"/>
                </a:cubicBezTo>
                <a:cubicBezTo>
                  <a:pt x="19450" y="5638"/>
                  <a:pt x="20476" y="7853"/>
                  <a:pt x="20598" y="10309"/>
                </a:cubicBezTo>
                <a:moveTo>
                  <a:pt x="10309" y="5379"/>
                </a:moveTo>
                <a:cubicBezTo>
                  <a:pt x="9101" y="5329"/>
                  <a:pt x="7961" y="5107"/>
                  <a:pt x="6947" y="4731"/>
                </a:cubicBezTo>
                <a:cubicBezTo>
                  <a:pt x="7749" y="2691"/>
                  <a:pt x="8945" y="1302"/>
                  <a:pt x="10309" y="1031"/>
                </a:cubicBezTo>
                <a:cubicBezTo>
                  <a:pt x="10309" y="1031"/>
                  <a:pt x="10309" y="5379"/>
                  <a:pt x="10309" y="5379"/>
                </a:cubicBezTo>
                <a:close/>
                <a:moveTo>
                  <a:pt x="10309" y="10309"/>
                </a:moveTo>
                <a:lnTo>
                  <a:pt x="5903" y="10309"/>
                </a:lnTo>
                <a:cubicBezTo>
                  <a:pt x="5945" y="8605"/>
                  <a:pt x="6207" y="7019"/>
                  <a:pt x="6629" y="5652"/>
                </a:cubicBezTo>
                <a:cubicBezTo>
                  <a:pt x="7745" y="6066"/>
                  <a:pt x="8991" y="6309"/>
                  <a:pt x="10309" y="6360"/>
                </a:cubicBezTo>
                <a:cubicBezTo>
                  <a:pt x="10309" y="6360"/>
                  <a:pt x="10309" y="10309"/>
                  <a:pt x="10309" y="10309"/>
                </a:cubicBezTo>
                <a:close/>
                <a:moveTo>
                  <a:pt x="10309" y="15240"/>
                </a:moveTo>
                <a:cubicBezTo>
                  <a:pt x="8991" y="15291"/>
                  <a:pt x="7745" y="15534"/>
                  <a:pt x="6629" y="15948"/>
                </a:cubicBezTo>
                <a:cubicBezTo>
                  <a:pt x="6207" y="14581"/>
                  <a:pt x="5945" y="12995"/>
                  <a:pt x="5903" y="11291"/>
                </a:cubicBezTo>
                <a:lnTo>
                  <a:pt x="10309" y="11291"/>
                </a:lnTo>
                <a:cubicBezTo>
                  <a:pt x="10309" y="11291"/>
                  <a:pt x="10309" y="15240"/>
                  <a:pt x="10309" y="15240"/>
                </a:cubicBezTo>
                <a:close/>
                <a:moveTo>
                  <a:pt x="10309" y="20569"/>
                </a:moveTo>
                <a:cubicBezTo>
                  <a:pt x="8945" y="20298"/>
                  <a:pt x="7749" y="18909"/>
                  <a:pt x="6947" y="16869"/>
                </a:cubicBezTo>
                <a:cubicBezTo>
                  <a:pt x="7961" y="16493"/>
                  <a:pt x="9101" y="16271"/>
                  <a:pt x="10309" y="16221"/>
                </a:cubicBezTo>
                <a:cubicBezTo>
                  <a:pt x="10309" y="16221"/>
                  <a:pt x="10309" y="20569"/>
                  <a:pt x="10309" y="20569"/>
                </a:cubicBezTo>
                <a:close/>
                <a:moveTo>
                  <a:pt x="4458" y="18285"/>
                </a:moveTo>
                <a:cubicBezTo>
                  <a:pt x="4934" y="17890"/>
                  <a:pt x="5476" y="17535"/>
                  <a:pt x="6083" y="17239"/>
                </a:cubicBezTo>
                <a:cubicBezTo>
                  <a:pt x="6100" y="17282"/>
                  <a:pt x="6115" y="17329"/>
                  <a:pt x="6132" y="17372"/>
                </a:cubicBezTo>
                <a:cubicBezTo>
                  <a:pt x="6149" y="17410"/>
                  <a:pt x="6163" y="17450"/>
                  <a:pt x="6180" y="17488"/>
                </a:cubicBezTo>
                <a:cubicBezTo>
                  <a:pt x="6484" y="18192"/>
                  <a:pt x="6835" y="18822"/>
                  <a:pt x="7224" y="19369"/>
                </a:cubicBezTo>
                <a:cubicBezTo>
                  <a:pt x="7242" y="19394"/>
                  <a:pt x="7261" y="19419"/>
                  <a:pt x="7279" y="19444"/>
                </a:cubicBezTo>
                <a:cubicBezTo>
                  <a:pt x="7472" y="19710"/>
                  <a:pt x="7674" y="19957"/>
                  <a:pt x="7886" y="20178"/>
                </a:cubicBezTo>
                <a:cubicBezTo>
                  <a:pt x="6610" y="19782"/>
                  <a:pt x="5451" y="19129"/>
                  <a:pt x="4458" y="18285"/>
                </a:cubicBezTo>
                <a:moveTo>
                  <a:pt x="1002" y="11291"/>
                </a:moveTo>
                <a:lnTo>
                  <a:pt x="4927" y="11291"/>
                </a:lnTo>
                <a:cubicBezTo>
                  <a:pt x="4935" y="11574"/>
                  <a:pt x="4940" y="11858"/>
                  <a:pt x="4958" y="12135"/>
                </a:cubicBezTo>
                <a:cubicBezTo>
                  <a:pt x="4967" y="12260"/>
                  <a:pt x="4979" y="12383"/>
                  <a:pt x="4989" y="12507"/>
                </a:cubicBezTo>
                <a:cubicBezTo>
                  <a:pt x="5018" y="12839"/>
                  <a:pt x="5055" y="13166"/>
                  <a:pt x="5100" y="13488"/>
                </a:cubicBezTo>
                <a:cubicBezTo>
                  <a:pt x="5116" y="13596"/>
                  <a:pt x="5129" y="13704"/>
                  <a:pt x="5146" y="13811"/>
                </a:cubicBezTo>
                <a:cubicBezTo>
                  <a:pt x="5280" y="14656"/>
                  <a:pt x="5468" y="15456"/>
                  <a:pt x="5704" y="16203"/>
                </a:cubicBezTo>
                <a:cubicBezTo>
                  <a:pt x="5718" y="16244"/>
                  <a:pt x="5731" y="16284"/>
                  <a:pt x="5744" y="16324"/>
                </a:cubicBezTo>
                <a:cubicBezTo>
                  <a:pt x="4996" y="16682"/>
                  <a:pt x="4330" y="17122"/>
                  <a:pt x="3749" y="17620"/>
                </a:cubicBezTo>
                <a:cubicBezTo>
                  <a:pt x="2150" y="15962"/>
                  <a:pt x="1123" y="13747"/>
                  <a:pt x="1002" y="11291"/>
                </a:cubicBezTo>
                <a:moveTo>
                  <a:pt x="3749" y="3981"/>
                </a:moveTo>
                <a:cubicBezTo>
                  <a:pt x="4330" y="4478"/>
                  <a:pt x="4996" y="4918"/>
                  <a:pt x="5744" y="5276"/>
                </a:cubicBezTo>
                <a:cubicBezTo>
                  <a:pt x="5731" y="5317"/>
                  <a:pt x="5718" y="5357"/>
                  <a:pt x="5704" y="5397"/>
                </a:cubicBezTo>
                <a:cubicBezTo>
                  <a:pt x="5469" y="6144"/>
                  <a:pt x="5280" y="6944"/>
                  <a:pt x="5146" y="7789"/>
                </a:cubicBezTo>
                <a:cubicBezTo>
                  <a:pt x="5129" y="7896"/>
                  <a:pt x="5116" y="8005"/>
                  <a:pt x="5100" y="8112"/>
                </a:cubicBezTo>
                <a:cubicBezTo>
                  <a:pt x="5055" y="8434"/>
                  <a:pt x="5018" y="8761"/>
                  <a:pt x="4989" y="9093"/>
                </a:cubicBezTo>
                <a:cubicBezTo>
                  <a:pt x="4979" y="9217"/>
                  <a:pt x="4967" y="9340"/>
                  <a:pt x="4958" y="9465"/>
                </a:cubicBezTo>
                <a:cubicBezTo>
                  <a:pt x="4940" y="9742"/>
                  <a:pt x="4935" y="10027"/>
                  <a:pt x="4927" y="10309"/>
                </a:cubicBezTo>
                <a:lnTo>
                  <a:pt x="1002" y="10309"/>
                </a:lnTo>
                <a:cubicBezTo>
                  <a:pt x="1123" y="7853"/>
                  <a:pt x="2150" y="5638"/>
                  <a:pt x="3749" y="3981"/>
                </a:cubicBezTo>
                <a:moveTo>
                  <a:pt x="7886" y="1422"/>
                </a:moveTo>
                <a:cubicBezTo>
                  <a:pt x="7674" y="1643"/>
                  <a:pt x="7472" y="1890"/>
                  <a:pt x="7279" y="2156"/>
                </a:cubicBezTo>
                <a:cubicBezTo>
                  <a:pt x="7261" y="2181"/>
                  <a:pt x="7242" y="2206"/>
                  <a:pt x="7224" y="2231"/>
                </a:cubicBezTo>
                <a:cubicBezTo>
                  <a:pt x="6835" y="2778"/>
                  <a:pt x="6484" y="3408"/>
                  <a:pt x="6180" y="4112"/>
                </a:cubicBezTo>
                <a:cubicBezTo>
                  <a:pt x="6163" y="4151"/>
                  <a:pt x="6149" y="4190"/>
                  <a:pt x="6132" y="4229"/>
                </a:cubicBezTo>
                <a:cubicBezTo>
                  <a:pt x="6115" y="4271"/>
                  <a:pt x="6100" y="4318"/>
                  <a:pt x="6083" y="4361"/>
                </a:cubicBezTo>
                <a:cubicBezTo>
                  <a:pt x="5476" y="4065"/>
                  <a:pt x="4934" y="3711"/>
                  <a:pt x="4458" y="3315"/>
                </a:cubicBezTo>
                <a:cubicBezTo>
                  <a:pt x="5451" y="2471"/>
                  <a:pt x="6610" y="1818"/>
                  <a:pt x="7886" y="1422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 defTabSz="45720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en-US" noProof="0" dirty="0"/>
          </a:p>
        </p:txBody>
      </p:sp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FDDD2B84-3CB9-4567-8C91-C538E8A1C89F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4EF3020-1476-41B1-9FE7-B476A25C53D3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1B64EC3-B232-415D-8E27-EB3E24D13922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261CE2F-F199-4242-AC6C-692676B81FF1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Picture Placeholder 24">
            <a:extLst>
              <a:ext uri="{FF2B5EF4-FFF2-40B4-BE49-F238E27FC236}">
                <a16:creationId xmlns:a16="http://schemas.microsoft.com/office/drawing/2014/main" id="{89C0506D-0CA6-4583-9D04-24E7F4D16AD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83398" y="860944"/>
            <a:ext cx="4428523" cy="5137089"/>
          </a:xfrm>
          <a:custGeom>
            <a:avLst/>
            <a:gdLst>
              <a:gd name="connsiteX0" fmla="*/ 2214261 w 4428523"/>
              <a:gd name="connsiteY0" fmla="*/ 0 h 5137089"/>
              <a:gd name="connsiteX1" fmla="*/ 4428523 w 4428523"/>
              <a:gd name="connsiteY1" fmla="*/ 1107131 h 5137089"/>
              <a:gd name="connsiteX2" fmla="*/ 4428523 w 4428523"/>
              <a:gd name="connsiteY2" fmla="*/ 4029957 h 5137089"/>
              <a:gd name="connsiteX3" fmla="*/ 2214261 w 4428523"/>
              <a:gd name="connsiteY3" fmla="*/ 5137089 h 5137089"/>
              <a:gd name="connsiteX4" fmla="*/ 0 w 4428523"/>
              <a:gd name="connsiteY4" fmla="*/ 4029957 h 5137089"/>
              <a:gd name="connsiteX5" fmla="*/ 0 w 4428523"/>
              <a:gd name="connsiteY5" fmla="*/ 1107131 h 513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8523" h="5137089">
                <a:moveTo>
                  <a:pt x="2214261" y="0"/>
                </a:moveTo>
                <a:lnTo>
                  <a:pt x="4428523" y="1107131"/>
                </a:lnTo>
                <a:lnTo>
                  <a:pt x="4428523" y="4029957"/>
                </a:lnTo>
                <a:lnTo>
                  <a:pt x="2214261" y="5137089"/>
                </a:lnTo>
                <a:lnTo>
                  <a:pt x="0" y="4029957"/>
                </a:lnTo>
                <a:lnTo>
                  <a:pt x="0" y="110713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 title="Title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75721" y="1821022"/>
            <a:ext cx="4853573" cy="161625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3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pic>
        <p:nvPicPr>
          <p:cNvPr id="17" name="Picture 16" descr="A picture containing wheel, drawing&#10;&#10;Description automatically generated">
            <a:extLst>
              <a:ext uri="{FF2B5EF4-FFF2-40B4-BE49-F238E27FC236}">
                <a16:creationId xmlns:a16="http://schemas.microsoft.com/office/drawing/2014/main" id="{2C51C88D-08C2-432F-BAEE-7F0B1711CF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2265" y="270944"/>
            <a:ext cx="1649687" cy="371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0512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E1099AB-ABB9-4706-9E38-357EC2AB403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 title="Title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75721" y="2006084"/>
            <a:ext cx="4853573" cy="161625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3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 title="Subtitle">
            <a:extLst>
              <a:ext uri="{FF2B5EF4-FFF2-40B4-BE49-F238E27FC236}">
                <a16:creationId xmlns:a16="http://schemas.microsoft.com/office/drawing/2014/main" id="{06317687-D49E-41F7-A330-C78C728F0D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75214" y="3640998"/>
            <a:ext cx="4854339" cy="125757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 spc="30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09204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33B31A5E-1244-4689-B513-C78E3C4E53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71D0E8AA-902F-440D-9C55-2A391C22396A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7D937721-835D-4D84-94A3-6C79D4639514}"/>
              </a:ext>
            </a:extLst>
          </p:cNvPr>
          <p:cNvSpPr/>
          <p:nvPr userDrawn="1"/>
        </p:nvSpPr>
        <p:spPr>
          <a:xfrm rot="19958790">
            <a:off x="-637324" y="3588176"/>
            <a:ext cx="3860162" cy="1746952"/>
          </a:xfrm>
          <a:prstGeom prst="parallelogram">
            <a:avLst>
              <a:gd name="adj" fmla="val 5321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32BB30B-8262-4715-998F-AAF6A81ADFD3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1010090"/>
            <a:ext cx="1785257" cy="90750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itle 1" title="Title">
            <a:extLst>
              <a:ext uri="{FF2B5EF4-FFF2-40B4-BE49-F238E27FC236}">
                <a16:creationId xmlns:a16="http://schemas.microsoft.com/office/drawing/2014/main" id="{4D7EF399-DAA5-44EC-B712-79C755FE8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3842" y="1987420"/>
            <a:ext cx="4911633" cy="1789855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="1">
                <a:solidFill>
                  <a:schemeClr val="accent1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01" name="Text Placeholder 2" title="Subtitle">
            <a:extLst>
              <a:ext uri="{FF2B5EF4-FFF2-40B4-BE49-F238E27FC236}">
                <a16:creationId xmlns:a16="http://schemas.microsoft.com/office/drawing/2014/main" id="{26D13BFA-61B0-402F-8611-02D3DFDBEB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83842" y="3792046"/>
            <a:ext cx="4911633" cy="9105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0" i="0" spc="30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A0A0C24-D997-4E78-951F-AFB51C70EFC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arallelogram 24">
            <a:extLst>
              <a:ext uri="{FF2B5EF4-FFF2-40B4-BE49-F238E27FC236}">
                <a16:creationId xmlns:a16="http://schemas.microsoft.com/office/drawing/2014/main" id="{E123A0CF-50D6-46EC-8BF6-43E38AFCD588}"/>
              </a:ext>
            </a:extLst>
          </p:cNvPr>
          <p:cNvSpPr/>
          <p:nvPr userDrawn="1"/>
        </p:nvSpPr>
        <p:spPr>
          <a:xfrm>
            <a:off x="7754112" y="0"/>
            <a:ext cx="2258568" cy="742819"/>
          </a:xfrm>
          <a:prstGeom prst="parallelogram">
            <a:avLst>
              <a:gd name="adj" fmla="val 19585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B2F1D2E-B631-4CB1-9448-2B50F8C4631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408562"/>
            <a:ext cx="6595353" cy="340314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CF69447-82AD-475F-A3AE-3D7FF61DBFE2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5266944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arallelogram 23">
            <a:extLst>
              <a:ext uri="{FF2B5EF4-FFF2-40B4-BE49-F238E27FC236}">
                <a16:creationId xmlns:a16="http://schemas.microsoft.com/office/drawing/2014/main" id="{FC8C82F3-94EE-4B4F-A01D-993A41BC00B1}"/>
              </a:ext>
            </a:extLst>
          </p:cNvPr>
          <p:cNvSpPr/>
          <p:nvPr userDrawn="1"/>
        </p:nvSpPr>
        <p:spPr>
          <a:xfrm rot="19958790">
            <a:off x="-139035" y="3407045"/>
            <a:ext cx="1438399" cy="236580"/>
          </a:xfrm>
          <a:prstGeom prst="parallelogram">
            <a:avLst>
              <a:gd name="adj" fmla="val 53218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891791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>
          <p15:clr>
            <a:srgbClr val="FBAE40"/>
          </p15:clr>
        </p15:guide>
        <p15:guide id="2" pos="3840">
          <p15:clr>
            <a:srgbClr val="FBAE40"/>
          </p15:clr>
        </p15:guide>
        <p15:guide id="3" pos="143">
          <p15:clr>
            <a:srgbClr val="FBAE40"/>
          </p15:clr>
        </p15:guide>
        <p15:guide id="4" orient="horz" pos="4170">
          <p15:clr>
            <a:srgbClr val="FBAE40"/>
          </p15:clr>
        </p15:guide>
        <p15:guide id="5" pos="7537">
          <p15:clr>
            <a:srgbClr val="FBAE40"/>
          </p15:clr>
        </p15:guide>
        <p15:guide id="6" orient="horz" pos="142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9111EB29-9262-4594-8717-356AB3816AA6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6" name="Diagonal Stripe 25">
              <a:extLst>
                <a:ext uri="{FF2B5EF4-FFF2-40B4-BE49-F238E27FC236}">
                  <a16:creationId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>
              <a:extLst>
                <a:ext uri="{FF2B5EF4-FFF2-40B4-BE49-F238E27FC236}">
                  <a16:creationId xmlns:a16="http://schemas.microsoft.com/office/drawing/2014/main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6" name="Parallelogram 35">
            <a:extLst>
              <a:ext uri="{FF2B5EF4-FFF2-40B4-BE49-F238E27FC236}">
                <a16:creationId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/>
          </a:p>
        </p:txBody>
      </p:sp>
      <p:sp>
        <p:nvSpPr>
          <p:cNvPr id="27" name="Title 1" title="Title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anchor="b">
            <a:norm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 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1FAE0C34-9220-45F0-9FC2-9FE7C994E7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678" y="1671924"/>
            <a:ext cx="10835122" cy="4505039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74596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9111EB29-9262-4594-8717-356AB3816AA6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6" name="Diagonal Stripe 25">
              <a:extLst>
                <a:ext uri="{FF2B5EF4-FFF2-40B4-BE49-F238E27FC236}">
                  <a16:creationId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>
              <a:extLst>
                <a:ext uri="{FF2B5EF4-FFF2-40B4-BE49-F238E27FC236}">
                  <a16:creationId xmlns:a16="http://schemas.microsoft.com/office/drawing/2014/main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6" name="Parallelogram 35">
            <a:extLst>
              <a:ext uri="{FF2B5EF4-FFF2-40B4-BE49-F238E27FC236}">
                <a16:creationId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/>
          </a:p>
        </p:txBody>
      </p:sp>
      <p:sp>
        <p:nvSpPr>
          <p:cNvPr id="27" name="Title 1" title="Title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anchor="b">
            <a:norm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 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17F9213-0142-420B-A84D-C5627A0C81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9687" y="1651044"/>
            <a:ext cx="5181600" cy="452591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8014328B-D576-4B5C-A4AE-CF98318929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51044"/>
            <a:ext cx="5181600" cy="452591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473770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CAFD81C-E6E5-4292-828B-BD147E6DEAB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79ED029D-F488-47E5-B064-0E35B31D23A5}"/>
              </a:ext>
            </a:extLst>
          </p:cNvPr>
          <p:cNvSpPr/>
          <p:nvPr userDrawn="1"/>
        </p:nvSpPr>
        <p:spPr>
          <a:xfrm flipV="1">
            <a:off x="0" y="-5"/>
            <a:ext cx="11747500" cy="6299203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Picture Placeholder 31" title="Image">
            <a:extLst>
              <a:ext uri="{FF2B5EF4-FFF2-40B4-BE49-F238E27FC236}">
                <a16:creationId xmlns:a16="http://schemas.microsoft.com/office/drawing/2014/main" id="{D683190A-95C6-428D-AEE4-FC8350C3246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59229" y="326570"/>
            <a:ext cx="11473542" cy="620485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anchor="ctr"/>
          <a:lstStyle>
            <a:lvl1pPr marL="0" indent="0" algn="ctr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Image Here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78F4957-6DDE-40CE-9D33-00B1434FA08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5344886"/>
            <a:ext cx="2362200" cy="124097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 title="Title ">
            <a:extLst>
              <a:ext uri="{FF2B5EF4-FFF2-40B4-BE49-F238E27FC236}">
                <a16:creationId xmlns:a16="http://schemas.microsoft.com/office/drawing/2014/main" id="{D9A8085F-72C4-4DFB-813E-C5666B0CCF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229" y="558802"/>
            <a:ext cx="8333222" cy="939798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lIns="288000" anchor="ctr">
            <a:norm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Add Caption Here</a:t>
            </a:r>
          </a:p>
        </p:txBody>
      </p:sp>
    </p:spTree>
    <p:extLst>
      <p:ext uri="{BB962C8B-B14F-4D97-AF65-F5344CB8AC3E}">
        <p14:creationId xmlns:p14="http://schemas.microsoft.com/office/powerpoint/2010/main" val="1193820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33B31A5E-1244-4689-B513-C78E3C4E53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71D0E8AA-902F-440D-9C55-2A391C22396A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7D937721-835D-4D84-94A3-6C79D4639514}"/>
              </a:ext>
            </a:extLst>
          </p:cNvPr>
          <p:cNvSpPr/>
          <p:nvPr userDrawn="1"/>
        </p:nvSpPr>
        <p:spPr>
          <a:xfrm rot="19958790">
            <a:off x="-637324" y="3588176"/>
            <a:ext cx="3860162" cy="1746952"/>
          </a:xfrm>
          <a:prstGeom prst="parallelogram">
            <a:avLst>
              <a:gd name="adj" fmla="val 5321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32BB30B-8262-4715-998F-AAF6A81ADFD3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1010090"/>
            <a:ext cx="1785257" cy="90750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itle 1" title="Title">
            <a:extLst>
              <a:ext uri="{FF2B5EF4-FFF2-40B4-BE49-F238E27FC236}">
                <a16:creationId xmlns:a16="http://schemas.microsoft.com/office/drawing/2014/main" id="{4D7EF399-DAA5-44EC-B712-79C755FE8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3842" y="1987420"/>
            <a:ext cx="4911633" cy="1789855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="1">
                <a:solidFill>
                  <a:schemeClr val="accent1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01" name="Text Placeholder 2" title="Subtitle">
            <a:extLst>
              <a:ext uri="{FF2B5EF4-FFF2-40B4-BE49-F238E27FC236}">
                <a16:creationId xmlns:a16="http://schemas.microsoft.com/office/drawing/2014/main" id="{26D13BFA-61B0-402F-8611-02D3DFDBEB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83842" y="3792046"/>
            <a:ext cx="4911633" cy="9105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0" i="0" spc="30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A0A0C24-D997-4E78-951F-AFB51C70EFC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arallelogram 24">
            <a:extLst>
              <a:ext uri="{FF2B5EF4-FFF2-40B4-BE49-F238E27FC236}">
                <a16:creationId xmlns:a16="http://schemas.microsoft.com/office/drawing/2014/main" id="{E123A0CF-50D6-46EC-8BF6-43E38AFCD588}"/>
              </a:ext>
            </a:extLst>
          </p:cNvPr>
          <p:cNvSpPr/>
          <p:nvPr userDrawn="1"/>
        </p:nvSpPr>
        <p:spPr>
          <a:xfrm>
            <a:off x="7754112" y="0"/>
            <a:ext cx="2258568" cy="742819"/>
          </a:xfrm>
          <a:prstGeom prst="parallelogram">
            <a:avLst>
              <a:gd name="adj" fmla="val 19585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B2F1D2E-B631-4CB1-9448-2B50F8C4631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408562"/>
            <a:ext cx="6595353" cy="340314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95572AA9-EFAE-4771-B1EE-47E3611737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83398" y="860944"/>
            <a:ext cx="4428523" cy="5137089"/>
          </a:xfrm>
          <a:custGeom>
            <a:avLst/>
            <a:gdLst>
              <a:gd name="connsiteX0" fmla="*/ 2214261 w 4428523"/>
              <a:gd name="connsiteY0" fmla="*/ 0 h 5137089"/>
              <a:gd name="connsiteX1" fmla="*/ 4428523 w 4428523"/>
              <a:gd name="connsiteY1" fmla="*/ 1107131 h 5137089"/>
              <a:gd name="connsiteX2" fmla="*/ 4428523 w 4428523"/>
              <a:gd name="connsiteY2" fmla="*/ 4029957 h 5137089"/>
              <a:gd name="connsiteX3" fmla="*/ 2214261 w 4428523"/>
              <a:gd name="connsiteY3" fmla="*/ 5137089 h 5137089"/>
              <a:gd name="connsiteX4" fmla="*/ 0 w 4428523"/>
              <a:gd name="connsiteY4" fmla="*/ 4029957 h 5137089"/>
              <a:gd name="connsiteX5" fmla="*/ 0 w 4428523"/>
              <a:gd name="connsiteY5" fmla="*/ 1107131 h 513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8523" h="5137089">
                <a:moveTo>
                  <a:pt x="2214261" y="0"/>
                </a:moveTo>
                <a:lnTo>
                  <a:pt x="4428523" y="1107131"/>
                </a:lnTo>
                <a:lnTo>
                  <a:pt x="4428523" y="4029957"/>
                </a:lnTo>
                <a:lnTo>
                  <a:pt x="2214261" y="5137089"/>
                </a:lnTo>
                <a:lnTo>
                  <a:pt x="0" y="4029957"/>
                </a:lnTo>
                <a:lnTo>
                  <a:pt x="0" y="110713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CF69447-82AD-475F-A3AE-3D7FF61DBFE2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5266944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arallelogram 23">
            <a:extLst>
              <a:ext uri="{FF2B5EF4-FFF2-40B4-BE49-F238E27FC236}">
                <a16:creationId xmlns:a16="http://schemas.microsoft.com/office/drawing/2014/main" id="{FC8C82F3-94EE-4B4F-A01D-993A41BC00B1}"/>
              </a:ext>
            </a:extLst>
          </p:cNvPr>
          <p:cNvSpPr/>
          <p:nvPr userDrawn="1"/>
        </p:nvSpPr>
        <p:spPr>
          <a:xfrm rot="19958790">
            <a:off x="-139035" y="3407045"/>
            <a:ext cx="1438399" cy="236580"/>
          </a:xfrm>
          <a:prstGeom prst="parallelogram">
            <a:avLst>
              <a:gd name="adj" fmla="val 53218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239983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143" userDrawn="1">
          <p15:clr>
            <a:srgbClr val="FBAE40"/>
          </p15:clr>
        </p15:guide>
        <p15:guide id="4" orient="horz" pos="4170" userDrawn="1">
          <p15:clr>
            <a:srgbClr val="FBAE40"/>
          </p15:clr>
        </p15:guide>
        <p15:guide id="5" pos="7537" userDrawn="1">
          <p15:clr>
            <a:srgbClr val="FBAE40"/>
          </p15:clr>
        </p15:guide>
        <p15:guide id="6" orient="horz" pos="142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37A5C384-78D0-4088-9411-AB6790574770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A0030CD-8C9E-4AA5-8C5D-F9B2EDB7E17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7" name="Diagonal Stripe 26">
              <a:extLst>
                <a:ext uri="{FF2B5EF4-FFF2-40B4-BE49-F238E27FC236}">
                  <a16:creationId xmlns:a16="http://schemas.microsoft.com/office/drawing/2014/main" id="{872EE65E-EE50-4A3E-861E-1D6C241CB8EA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76AD1EF-E06C-4D3C-9693-26844D01C83C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Parallelogram 28">
              <a:extLst>
                <a:ext uri="{FF2B5EF4-FFF2-40B4-BE49-F238E27FC236}">
                  <a16:creationId xmlns:a16="http://schemas.microsoft.com/office/drawing/2014/main" id="{57D44C42-44C0-420A-A125-9B1A979D4F56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0" name="Parallelogram 29">
            <a:extLst>
              <a:ext uri="{FF2B5EF4-FFF2-40B4-BE49-F238E27FC236}">
                <a16:creationId xmlns:a16="http://schemas.microsoft.com/office/drawing/2014/main" id="{406089BB-36DC-4E23-B215-527A8A18FCFB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199068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9111EB29-9262-4594-8717-356AB3816AA6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6" name="Diagonal Stripe 25">
              <a:extLst>
                <a:ext uri="{FF2B5EF4-FFF2-40B4-BE49-F238E27FC236}">
                  <a16:creationId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>
              <a:extLst>
                <a:ext uri="{FF2B5EF4-FFF2-40B4-BE49-F238E27FC236}">
                  <a16:creationId xmlns:a16="http://schemas.microsoft.com/office/drawing/2014/main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6" name="Parallelogram 35">
            <a:extLst>
              <a:ext uri="{FF2B5EF4-FFF2-40B4-BE49-F238E27FC236}">
                <a16:creationId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/>
          </a:p>
        </p:txBody>
      </p:sp>
      <p:sp>
        <p:nvSpPr>
          <p:cNvPr id="27" name="Title 1" title="Title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anchor="b">
            <a:norm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 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82BFF385-445D-4DBB-9773-F996694158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678" y="1681163"/>
            <a:ext cx="538250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lang="en-US" b="1" dirty="0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 noProof="0"/>
              <a:t>Click to edit Master text styles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311B1CFE-1B35-4B5C-B40A-DC5ADF211B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1CE840E8-D596-479D-AE97-E88F42DC1B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B9A68D25-B19E-4E84-B65D-596EE8382D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8678" y="2505075"/>
            <a:ext cx="5391749" cy="36845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606950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E1099AB-ABB9-4706-9E38-357EC2AB403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 title="Title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9170" y="4374036"/>
            <a:ext cx="5311516" cy="1327031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r">
              <a:buFont typeface="Arial" panose="020B0604020202020204" pitchFamily="34" charset="0"/>
              <a:buNone/>
              <a:defRPr sz="43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DEAC3CA-E21C-4A63-BE7D-DCC820552A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9170" y="5701069"/>
            <a:ext cx="5311516" cy="931505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C9A1E80C-1A76-4D3E-92A1-846866867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1316" y="2290713"/>
            <a:ext cx="5803672" cy="4341862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pic>
        <p:nvPicPr>
          <p:cNvPr id="10" name="Picture 9" descr="A picture containing wheel, drawing&#10;&#10;Description automatically generated">
            <a:extLst>
              <a:ext uri="{FF2B5EF4-FFF2-40B4-BE49-F238E27FC236}">
                <a16:creationId xmlns:a16="http://schemas.microsoft.com/office/drawing/2014/main" id="{42805D2F-38E2-4494-AB88-B21FCB7D68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2265" y="270944"/>
            <a:ext cx="1649687" cy="371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6597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E1099AB-ABB9-4706-9E38-357EC2AB403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 title="Title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9170" y="4374036"/>
            <a:ext cx="5311516" cy="1327031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r">
              <a:buFont typeface="Arial" panose="020B0604020202020204" pitchFamily="34" charset="0"/>
              <a:buNone/>
              <a:defRPr sz="43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DEAC3CA-E21C-4A63-BE7D-DCC820552A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9170" y="5701069"/>
            <a:ext cx="5311516" cy="931505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22728E0A-430E-4C6A-BF56-06FA8510F2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9970" y="2271860"/>
            <a:ext cx="5715017" cy="4360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pic>
        <p:nvPicPr>
          <p:cNvPr id="10" name="Picture 9" descr="A picture containing wheel, drawing&#10;&#10;Description automatically generated">
            <a:extLst>
              <a:ext uri="{FF2B5EF4-FFF2-40B4-BE49-F238E27FC236}">
                <a16:creationId xmlns:a16="http://schemas.microsoft.com/office/drawing/2014/main" id="{B325DC1F-53B3-46A5-BBBA-2DF34F7A9D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2265" y="270944"/>
            <a:ext cx="1649687" cy="371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8403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85BB0367-1AFD-4191-AB6F-E9815D136F63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B2FB48C-0C70-4DBE-B904-A134B6644DD3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8" name="Diagonal Stripe 27">
              <a:extLst>
                <a:ext uri="{FF2B5EF4-FFF2-40B4-BE49-F238E27FC236}">
                  <a16:creationId xmlns:a16="http://schemas.microsoft.com/office/drawing/2014/main" id="{4F2E2158-1E6E-4E0D-BDAB-B20041C73615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26D62DB-3A5A-4DA1-BFA4-D9E58676E86A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>
              <a:extLst>
                <a:ext uri="{FF2B5EF4-FFF2-40B4-BE49-F238E27FC236}">
                  <a16:creationId xmlns:a16="http://schemas.microsoft.com/office/drawing/2014/main" id="{F5A729A7-3A5C-405C-AE06-180E7529E477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1" name="Parallelogram 30">
            <a:extLst>
              <a:ext uri="{FF2B5EF4-FFF2-40B4-BE49-F238E27FC236}">
                <a16:creationId xmlns:a16="http://schemas.microsoft.com/office/drawing/2014/main" id="{41E23981-B12A-4AC3-A030-337BBBA5E45B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4D604A2-C574-42DB-B0C4-99715CAA1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78" y="209029"/>
            <a:ext cx="8330184" cy="114796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584190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85BB0367-1AFD-4191-AB6F-E9815D136F63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B2FB48C-0C70-4DBE-B904-A134B6644DD3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8" name="Diagonal Stripe 27">
              <a:extLst>
                <a:ext uri="{FF2B5EF4-FFF2-40B4-BE49-F238E27FC236}">
                  <a16:creationId xmlns:a16="http://schemas.microsoft.com/office/drawing/2014/main" id="{4F2E2158-1E6E-4E0D-BDAB-B20041C73615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26D62DB-3A5A-4DA1-BFA4-D9E58676E86A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>
              <a:extLst>
                <a:ext uri="{FF2B5EF4-FFF2-40B4-BE49-F238E27FC236}">
                  <a16:creationId xmlns:a16="http://schemas.microsoft.com/office/drawing/2014/main" id="{F5A729A7-3A5C-405C-AE06-180E7529E477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1" name="Parallelogram 30">
            <a:extLst>
              <a:ext uri="{FF2B5EF4-FFF2-40B4-BE49-F238E27FC236}">
                <a16:creationId xmlns:a16="http://schemas.microsoft.com/office/drawing/2014/main" id="{41E23981-B12A-4AC3-A030-337BBBA5E45B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4D604A2-C574-42DB-B0C4-99715CAA1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78" y="209029"/>
            <a:ext cx="8330184" cy="114796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0A2D954-332B-47D0-BE9F-0F2BDE7795D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526131" y="1979613"/>
            <a:ext cx="9139738" cy="28987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6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653408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59413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89888" y="2313432"/>
            <a:ext cx="4559808" cy="3493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7" y="2313431"/>
            <a:ext cx="4559808" cy="3493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D75D0F5-AE80-49E8-B4A5-B083F10A2F8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November 5, 2013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A33DFCD-D14C-48C1-B043-D8139FCDD58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McGraw-Hill Ryerson, Inc. 2013</a:t>
            </a: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5DEF190-8C5F-4E37-9D25-A6C75FC9B6F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D9913E-D056-4223-9A80-E7C70208F30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95296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AB3FE-9015-40FD-A870-D81B5A86A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81299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ight Triangle 34">
            <a:extLst>
              <a:ext uri="{FF2B5EF4-FFF2-40B4-BE49-F238E27FC236}">
                <a16:creationId xmlns:a16="http://schemas.microsoft.com/office/drawing/2014/main" id="{805F1696-7D6B-4055-94C3-E4C179F63596}"/>
              </a:ext>
            </a:extLst>
          </p:cNvPr>
          <p:cNvSpPr/>
          <p:nvPr userDrawn="1"/>
        </p:nvSpPr>
        <p:spPr>
          <a:xfrm flipH="1" flipV="1">
            <a:off x="5915024" y="-6"/>
            <a:ext cx="6276975" cy="37530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" name="Content Placeholder 2" title="Bullet Points">
            <a:extLst>
              <a:ext uri="{FF2B5EF4-FFF2-40B4-BE49-F238E27FC236}">
                <a16:creationId xmlns:a16="http://schemas.microsoft.com/office/drawing/2014/main" id="{BFD7EA17-BE66-4636-9684-F93562587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529" y="1776226"/>
            <a:ext cx="11339121" cy="471852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3200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3200"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 sz="1800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25" name="Parallelogram 24">
            <a:extLst>
              <a:ext uri="{FF2B5EF4-FFF2-40B4-BE49-F238E27FC236}">
                <a16:creationId xmlns:a16="http://schemas.microsoft.com/office/drawing/2014/main" id="{18C08F43-D42B-4CF1-912F-BC83D72AB415}"/>
              </a:ext>
            </a:extLst>
          </p:cNvPr>
          <p:cNvSpPr/>
          <p:nvPr userDrawn="1"/>
        </p:nvSpPr>
        <p:spPr>
          <a:xfrm flipH="1">
            <a:off x="6473825" y="2171"/>
            <a:ext cx="4121150" cy="1308105"/>
          </a:xfrm>
          <a:prstGeom prst="parallelogram">
            <a:avLst>
              <a:gd name="adj" fmla="val 18638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9" name="Title 1" title="Title ">
            <a:extLst>
              <a:ext uri="{FF2B5EF4-FFF2-40B4-BE49-F238E27FC236}">
                <a16:creationId xmlns:a16="http://schemas.microsoft.com/office/drawing/2014/main" id="{2DB9D671-9FC8-4306-96B7-D9D585694B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8529" y="363245"/>
            <a:ext cx="11339121" cy="1215566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Title Style </a:t>
            </a:r>
          </a:p>
        </p:txBody>
      </p:sp>
    </p:spTree>
    <p:extLst>
      <p:ext uri="{BB962C8B-B14F-4D97-AF65-F5344CB8AC3E}">
        <p14:creationId xmlns:p14="http://schemas.microsoft.com/office/powerpoint/2010/main" val="42831109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415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CAFD81C-E6E5-4292-828B-BD147E6DEAB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79ED029D-F488-47E5-B064-0E35B31D23A5}"/>
              </a:ext>
            </a:extLst>
          </p:cNvPr>
          <p:cNvSpPr/>
          <p:nvPr userDrawn="1"/>
        </p:nvSpPr>
        <p:spPr>
          <a:xfrm flipV="1">
            <a:off x="0" y="-5"/>
            <a:ext cx="11747500" cy="6299203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B7DDF75-668B-4542-A38A-9A537757D186}"/>
              </a:ext>
            </a:extLst>
          </p:cNvPr>
          <p:cNvSpPr/>
          <p:nvPr userDrawn="1"/>
        </p:nvSpPr>
        <p:spPr>
          <a:xfrm>
            <a:off x="247650" y="228600"/>
            <a:ext cx="11677650" cy="6400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375767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CAFD81C-E6E5-4292-828B-BD147E6DEAB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79ED029D-F488-47E5-B064-0E35B31D23A5}"/>
              </a:ext>
            </a:extLst>
          </p:cNvPr>
          <p:cNvSpPr/>
          <p:nvPr userDrawn="1"/>
        </p:nvSpPr>
        <p:spPr>
          <a:xfrm flipV="1">
            <a:off x="0" y="-5"/>
            <a:ext cx="11747500" cy="6299203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141180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, rectangle&#10;&#10;Description automatically generated">
            <a:extLst>
              <a:ext uri="{FF2B5EF4-FFF2-40B4-BE49-F238E27FC236}">
                <a16:creationId xmlns:a16="http://schemas.microsoft.com/office/drawing/2014/main" id="{C3413C21-AAC6-48AD-9C3E-82F78999B8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918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, rectangle&#10;&#10;Description automatically generated">
            <a:extLst>
              <a:ext uri="{FF2B5EF4-FFF2-40B4-BE49-F238E27FC236}">
                <a16:creationId xmlns:a16="http://schemas.microsoft.com/office/drawing/2014/main" id="{C3413C21-AAC6-48AD-9C3E-82F78999B8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5D95D15-99E6-4BAF-B9C2-DD5A985BBA96}"/>
              </a:ext>
            </a:extLst>
          </p:cNvPr>
          <p:cNvSpPr/>
          <p:nvPr userDrawn="1"/>
        </p:nvSpPr>
        <p:spPr>
          <a:xfrm>
            <a:off x="7692272" y="0"/>
            <a:ext cx="4499728" cy="6858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21145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, rectangle&#10;&#10;Description automatically generated">
            <a:extLst>
              <a:ext uri="{FF2B5EF4-FFF2-40B4-BE49-F238E27FC236}">
                <a16:creationId xmlns:a16="http://schemas.microsoft.com/office/drawing/2014/main" id="{94E2D767-6339-4FF1-90DE-E5C7C59222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8F5FC0F-20F5-4A41-B2A9-CF63C6E2798C}"/>
              </a:ext>
            </a:extLst>
          </p:cNvPr>
          <p:cNvSpPr/>
          <p:nvPr userDrawn="1"/>
        </p:nvSpPr>
        <p:spPr>
          <a:xfrm>
            <a:off x="355106" y="310718"/>
            <a:ext cx="11496583" cy="6232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26280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0358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8">
            <a:extLst>
              <a:ext uri="{FF2B5EF4-FFF2-40B4-BE49-F238E27FC236}">
                <a16:creationId xmlns:a16="http://schemas.microsoft.com/office/drawing/2014/main" id="{AA2D2B61-D240-024D-AD60-4162EF152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78" y="209029"/>
            <a:ext cx="10835122" cy="1147968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64885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706" r:id="rId3"/>
    <p:sldLayoutId id="2147483668" r:id="rId4"/>
    <p:sldLayoutId id="2147483718" r:id="rId5"/>
    <p:sldLayoutId id="2147483674" r:id="rId6"/>
    <p:sldLayoutId id="2147483721" r:id="rId7"/>
    <p:sldLayoutId id="2147483719" r:id="rId8"/>
    <p:sldLayoutId id="2147483720" r:id="rId9"/>
    <p:sldLayoutId id="2147483708" r:id="rId10"/>
    <p:sldLayoutId id="2147483685" r:id="rId11"/>
    <p:sldLayoutId id="2147483704" r:id="rId12"/>
    <p:sldLayoutId id="2147483689" r:id="rId13"/>
    <p:sldLayoutId id="2147483707" r:id="rId14"/>
    <p:sldLayoutId id="2147483710" r:id="rId15"/>
    <p:sldLayoutId id="2147483709" r:id="rId16"/>
    <p:sldLayoutId id="2147483711" r:id="rId17"/>
    <p:sldLayoutId id="2147483712" r:id="rId18"/>
    <p:sldLayoutId id="2147483717" r:id="rId19"/>
    <p:sldLayoutId id="2147483692" r:id="rId20"/>
    <p:sldLayoutId id="2147483713" r:id="rId21"/>
    <p:sldLayoutId id="2147483714" r:id="rId22"/>
    <p:sldLayoutId id="2147483715" r:id="rId23"/>
    <p:sldLayoutId id="2147483697" r:id="rId24"/>
    <p:sldLayoutId id="2147483716" r:id="rId25"/>
    <p:sldLayoutId id="2147483722" r:id="rId26"/>
    <p:sldLayoutId id="2147483723" r:id="rId27"/>
    <p:sldLayoutId id="2147483724" r:id="rId2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IN" sz="4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2E7A40"/>
        </a:buClr>
        <a:buFont typeface="Arial" panose="020B0604020202020204" pitchFamily="34" charset="0"/>
        <a:buChar char="•"/>
        <a:defRPr lang="en-US" sz="24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7A40"/>
        </a:buClr>
        <a:buFont typeface="Arial" panose="020B0604020202020204" pitchFamily="34" charset="0"/>
        <a:buChar char="•"/>
        <a:defRPr lang="en-US" sz="20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7A40"/>
        </a:buClr>
        <a:buFont typeface="Arial" panose="020B0604020202020204" pitchFamily="34" charset="0"/>
        <a:buChar char="•"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7A40"/>
        </a:buClr>
        <a:buFont typeface="Arial" panose="020B0604020202020204" pitchFamily="34" charset="0"/>
        <a:buChar char="•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7A40"/>
        </a:buClr>
        <a:buFont typeface="Arial" panose="020B0604020202020204" pitchFamily="34" charset="0"/>
        <a:buChar char="•"/>
        <a:defRPr lang="en-IN" sz="16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2.xml"/><Relationship Id="rId4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hyperlink" Target="https://nscc-my.sharepoint.com/personal/w0234534_campus_nscc_ca/Documents/Courses/Management%20Principles/Job%20Description%20Template.pdf" TargetMode="Externa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3.xml"/><Relationship Id="rId4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29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29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29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29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diagramLayout" Target="../diagrams/layout6.xml"/><Relationship Id="rId7" Type="http://schemas.openxmlformats.org/officeDocument/2006/relationships/image" Target="../media/image29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diagramLayout" Target="../diagrams/layout7.xml"/><Relationship Id="rId7" Type="http://schemas.openxmlformats.org/officeDocument/2006/relationships/image" Target="../media/image29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diagramLayout" Target="../diagrams/layout8.xml"/><Relationship Id="rId7" Type="http://schemas.openxmlformats.org/officeDocument/2006/relationships/image" Target="../media/image29.jpe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diagramLayout" Target="../diagrams/layout9.xml"/><Relationship Id="rId7" Type="http://schemas.openxmlformats.org/officeDocument/2006/relationships/image" Target="../media/image29.jpe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59.jpe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4.xml"/><Relationship Id="rId4" Type="http://schemas.openxmlformats.org/officeDocument/2006/relationships/image" Target="../media/image1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13" Type="http://schemas.openxmlformats.org/officeDocument/2006/relationships/slideLayout" Target="../slideLayouts/slideLayout28.xml"/><Relationship Id="rId18" Type="http://schemas.openxmlformats.org/officeDocument/2006/relationships/image" Target="../media/image76.png"/><Relationship Id="rId3" Type="http://schemas.microsoft.com/office/2007/relationships/media" Target="../media/media2.wav"/><Relationship Id="rId7" Type="http://schemas.microsoft.com/office/2007/relationships/media" Target="../media/media4.wav"/><Relationship Id="rId12" Type="http://schemas.openxmlformats.org/officeDocument/2006/relationships/audio" Target="../media/media6.wav"/><Relationship Id="rId17" Type="http://schemas.openxmlformats.org/officeDocument/2006/relationships/image" Target="../media/image75.png"/><Relationship Id="rId2" Type="http://schemas.openxmlformats.org/officeDocument/2006/relationships/audio" Target="../media/media1.wav"/><Relationship Id="rId16" Type="http://schemas.openxmlformats.org/officeDocument/2006/relationships/image" Target="../media/image74.png"/><Relationship Id="rId20" Type="http://schemas.openxmlformats.org/officeDocument/2006/relationships/image" Target="../media/image78.png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microsoft.com/office/2007/relationships/media" Target="../media/media6.wav"/><Relationship Id="rId5" Type="http://schemas.microsoft.com/office/2007/relationships/media" Target="../media/media3.wav"/><Relationship Id="rId15" Type="http://schemas.openxmlformats.org/officeDocument/2006/relationships/image" Target="../media/image73.png"/><Relationship Id="rId10" Type="http://schemas.openxmlformats.org/officeDocument/2006/relationships/audio" Target="../media/media5.wav"/><Relationship Id="rId19" Type="http://schemas.openxmlformats.org/officeDocument/2006/relationships/image" Target="../media/image77.png"/><Relationship Id="rId4" Type="http://schemas.openxmlformats.org/officeDocument/2006/relationships/audio" Target="../media/media2.wav"/><Relationship Id="rId9" Type="http://schemas.microsoft.com/office/2007/relationships/media" Target="../media/media5.wav"/><Relationship Id="rId14" Type="http://schemas.openxmlformats.org/officeDocument/2006/relationships/image" Target="../media/image7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gle/Y8TR8XMpdr4gp9aA8" TargetMode="External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1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human resources">
            <a:extLst>
              <a:ext uri="{FF2B5EF4-FFF2-40B4-BE49-F238E27FC236}">
                <a16:creationId xmlns:a16="http://schemas.microsoft.com/office/drawing/2014/main" id="{5B0DA2EA-C57B-4117-8B3B-CDE193816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371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2033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AE1BF1CC-42F5-4868-9D13-80723219F08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95800854"/>
              </p:ext>
            </p:extLst>
          </p:nvPr>
        </p:nvGraphicFramePr>
        <p:xfrm>
          <a:off x="355599" y="357717"/>
          <a:ext cx="11445876" cy="23664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675EE847-9DFC-4697-8949-5F96EAB72383}"/>
              </a:ext>
            </a:extLst>
          </p:cNvPr>
          <p:cNvSpPr txBox="1"/>
          <p:nvPr/>
        </p:nvSpPr>
        <p:spPr>
          <a:xfrm>
            <a:off x="355599" y="3352800"/>
            <a:ext cx="322908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Determine needs</a:t>
            </a:r>
          </a:p>
          <a:p>
            <a:r>
              <a:rPr lang="en-US" sz="2400" dirty="0"/>
              <a:t>Create job specifications</a:t>
            </a:r>
          </a:p>
          <a:p>
            <a:r>
              <a:rPr lang="en-US" sz="2400" dirty="0"/>
              <a:t>Establish compensation</a:t>
            </a:r>
            <a:endParaRPr lang="en-CA" sz="2400" dirty="0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AA7FB1A8-0F75-461E-8CCD-3033C6C2D0F4}"/>
              </a:ext>
            </a:extLst>
          </p:cNvPr>
          <p:cNvSpPr/>
          <p:nvPr/>
        </p:nvSpPr>
        <p:spPr>
          <a:xfrm>
            <a:off x="914400" y="2867025"/>
            <a:ext cx="371475" cy="4667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C3F98A-4AAF-4AC8-8759-3D6603600200}"/>
              </a:ext>
            </a:extLst>
          </p:cNvPr>
          <p:cNvSpPr txBox="1"/>
          <p:nvPr/>
        </p:nvSpPr>
        <p:spPr>
          <a:xfrm>
            <a:off x="1719332" y="3349795"/>
            <a:ext cx="271208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Attract candidates</a:t>
            </a:r>
          </a:p>
          <a:p>
            <a:r>
              <a:rPr lang="en-US" sz="2400" dirty="0"/>
              <a:t>(internal &amp; external)</a:t>
            </a:r>
          </a:p>
          <a:p>
            <a:r>
              <a:rPr lang="en-US" sz="2400" dirty="0"/>
              <a:t>Job postings</a:t>
            </a:r>
          </a:p>
          <a:p>
            <a:r>
              <a:rPr lang="en-US" sz="2400" dirty="0"/>
              <a:t>Screen</a:t>
            </a:r>
          </a:p>
          <a:p>
            <a:r>
              <a:rPr lang="en-US" sz="2400" dirty="0"/>
              <a:t>Interview</a:t>
            </a:r>
          </a:p>
          <a:p>
            <a:r>
              <a:rPr lang="en-US" sz="2400" dirty="0"/>
              <a:t>Reference checks</a:t>
            </a:r>
            <a:endParaRPr lang="en-CA" sz="2400" dirty="0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BF580278-3B5D-43CB-A62F-6653146A4D1D}"/>
              </a:ext>
            </a:extLst>
          </p:cNvPr>
          <p:cNvSpPr/>
          <p:nvPr/>
        </p:nvSpPr>
        <p:spPr>
          <a:xfrm>
            <a:off x="2304808" y="2883070"/>
            <a:ext cx="371475" cy="4667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1711FF-EBB9-4B71-AB25-B1BF91928B8E}"/>
              </a:ext>
            </a:extLst>
          </p:cNvPr>
          <p:cNvSpPr txBox="1"/>
          <p:nvPr/>
        </p:nvSpPr>
        <p:spPr>
          <a:xfrm>
            <a:off x="3165790" y="3370006"/>
            <a:ext cx="214212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Offer</a:t>
            </a:r>
          </a:p>
          <a:p>
            <a:r>
              <a:rPr lang="en-US" sz="2400" dirty="0"/>
              <a:t>Negotiate</a:t>
            </a:r>
          </a:p>
          <a:p>
            <a:r>
              <a:rPr lang="en-US" sz="2400" dirty="0"/>
              <a:t>Acceptance</a:t>
            </a:r>
          </a:p>
          <a:p>
            <a:r>
              <a:rPr lang="en-US" sz="2400" dirty="0"/>
              <a:t>Ongoing </a:t>
            </a:r>
            <a:br>
              <a:rPr lang="en-US" sz="2400" dirty="0"/>
            </a:br>
            <a:r>
              <a:rPr lang="en-US" sz="2400" dirty="0"/>
              <a:t>  administration</a:t>
            </a:r>
            <a:br>
              <a:rPr lang="en-US" sz="2400" dirty="0"/>
            </a:br>
            <a:r>
              <a:rPr lang="en-US" sz="2400" dirty="0"/>
              <a:t>  begins</a:t>
            </a:r>
            <a:endParaRPr lang="en-CA" sz="2400" dirty="0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07B54F18-BBAD-4338-AB3D-B6A900092946}"/>
              </a:ext>
            </a:extLst>
          </p:cNvPr>
          <p:cNvSpPr/>
          <p:nvPr/>
        </p:nvSpPr>
        <p:spPr>
          <a:xfrm>
            <a:off x="3724591" y="2884231"/>
            <a:ext cx="371475" cy="4667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196E346-76BC-4D94-91CE-B97CE79B8663}"/>
              </a:ext>
            </a:extLst>
          </p:cNvPr>
          <p:cNvSpPr txBox="1"/>
          <p:nvPr/>
        </p:nvSpPr>
        <p:spPr>
          <a:xfrm>
            <a:off x="4625492" y="3387895"/>
            <a:ext cx="270849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Essential paperwork</a:t>
            </a:r>
          </a:p>
          <a:p>
            <a:r>
              <a:rPr lang="en-US" sz="2400" dirty="0"/>
              <a:t>Tours</a:t>
            </a:r>
          </a:p>
          <a:p>
            <a:r>
              <a:rPr lang="en-US" sz="2400" dirty="0"/>
              <a:t>Introductions</a:t>
            </a:r>
          </a:p>
          <a:p>
            <a:r>
              <a:rPr lang="en-US" sz="2400" dirty="0"/>
              <a:t>Resources</a:t>
            </a:r>
          </a:p>
          <a:p>
            <a:r>
              <a:rPr lang="en-US" sz="2400" dirty="0"/>
              <a:t>Company Standards</a:t>
            </a:r>
          </a:p>
          <a:p>
            <a:r>
              <a:rPr lang="en-US" sz="2400" dirty="0"/>
              <a:t>(e.g. policies)</a:t>
            </a:r>
            <a:endParaRPr lang="en-CA" sz="2400" dirty="0"/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2ADC38E7-A094-4B44-913D-B92FDA82EAAF}"/>
              </a:ext>
            </a:extLst>
          </p:cNvPr>
          <p:cNvSpPr/>
          <p:nvPr/>
        </p:nvSpPr>
        <p:spPr>
          <a:xfrm>
            <a:off x="5184293" y="2902120"/>
            <a:ext cx="371475" cy="4667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C8981AD-DB4B-436A-8C59-1295DDEDA92D}"/>
              </a:ext>
            </a:extLst>
          </p:cNvPr>
          <p:cNvSpPr txBox="1"/>
          <p:nvPr/>
        </p:nvSpPr>
        <p:spPr>
          <a:xfrm>
            <a:off x="6077715" y="3370006"/>
            <a:ext cx="300011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Identify skills gaps</a:t>
            </a:r>
          </a:p>
          <a:p>
            <a:r>
              <a:rPr lang="en-US" sz="2400" dirty="0"/>
              <a:t>Provide training 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Company processes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Skills gaps</a:t>
            </a:r>
            <a:endParaRPr lang="en-CA" sz="2400" dirty="0"/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E98769F5-E6D4-44D4-97E3-3FC491D3C3DF}"/>
              </a:ext>
            </a:extLst>
          </p:cNvPr>
          <p:cNvSpPr/>
          <p:nvPr/>
        </p:nvSpPr>
        <p:spPr>
          <a:xfrm>
            <a:off x="6636516" y="2884231"/>
            <a:ext cx="371475" cy="4667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23A1DA3-A772-4D56-805D-6F4F5AAD0EF1}"/>
              </a:ext>
            </a:extLst>
          </p:cNvPr>
          <p:cNvSpPr txBox="1"/>
          <p:nvPr/>
        </p:nvSpPr>
        <p:spPr>
          <a:xfrm>
            <a:off x="7522262" y="3389056"/>
            <a:ext cx="26911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Periodic evaluations</a:t>
            </a:r>
          </a:p>
          <a:p>
            <a:r>
              <a:rPr lang="en-US" sz="2400" dirty="0"/>
              <a:t>Feedback</a:t>
            </a:r>
          </a:p>
          <a:p>
            <a:r>
              <a:rPr lang="en-US" sz="2400" dirty="0"/>
              <a:t>Action plans</a:t>
            </a:r>
            <a:endParaRPr lang="en-CA" sz="2400" dirty="0"/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7526AD14-CABC-4751-9305-0C0712C4BEFD}"/>
              </a:ext>
            </a:extLst>
          </p:cNvPr>
          <p:cNvSpPr/>
          <p:nvPr/>
        </p:nvSpPr>
        <p:spPr>
          <a:xfrm>
            <a:off x="8081063" y="2903281"/>
            <a:ext cx="371475" cy="4667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83367BB-FB34-4A24-9CEC-9A0AF4F22F2A}"/>
              </a:ext>
            </a:extLst>
          </p:cNvPr>
          <p:cNvSpPr txBox="1"/>
          <p:nvPr/>
        </p:nvSpPr>
        <p:spPr>
          <a:xfrm>
            <a:off x="8933595" y="3390217"/>
            <a:ext cx="21214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Transfers</a:t>
            </a:r>
          </a:p>
          <a:p>
            <a:r>
              <a:rPr lang="en-US" sz="2400" dirty="0"/>
              <a:t>Promotions</a:t>
            </a:r>
          </a:p>
          <a:p>
            <a:r>
              <a:rPr lang="en-US" sz="2400" dirty="0"/>
              <a:t>Job enrichment</a:t>
            </a:r>
            <a:endParaRPr lang="en-CA" sz="2400" dirty="0"/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id="{30B9DFE1-CC95-4272-B467-FF24700C7F69}"/>
              </a:ext>
            </a:extLst>
          </p:cNvPr>
          <p:cNvSpPr/>
          <p:nvPr/>
        </p:nvSpPr>
        <p:spPr>
          <a:xfrm>
            <a:off x="9492396" y="2904442"/>
            <a:ext cx="371475" cy="4667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B3DF293-9DA5-4627-95EA-F6C5E361E685}"/>
              </a:ext>
            </a:extLst>
          </p:cNvPr>
          <p:cNvSpPr txBox="1"/>
          <p:nvPr/>
        </p:nvSpPr>
        <p:spPr>
          <a:xfrm>
            <a:off x="9964607" y="3386734"/>
            <a:ext cx="188551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/>
              <a:t>Voluntary</a:t>
            </a:r>
          </a:p>
          <a:p>
            <a:pPr algn="r"/>
            <a:r>
              <a:rPr lang="en-US" sz="2400" dirty="0"/>
              <a:t>departure</a:t>
            </a:r>
          </a:p>
          <a:p>
            <a:pPr algn="r"/>
            <a:r>
              <a:rPr lang="en-US" sz="2400" dirty="0"/>
              <a:t>Retirement</a:t>
            </a:r>
          </a:p>
          <a:p>
            <a:pPr algn="r"/>
            <a:r>
              <a:rPr lang="en-US" sz="2400" dirty="0"/>
              <a:t>Dismissal</a:t>
            </a:r>
          </a:p>
          <a:p>
            <a:pPr algn="r"/>
            <a:r>
              <a:rPr lang="en-US" sz="2400" dirty="0"/>
              <a:t>Exit interview</a:t>
            </a:r>
            <a:endParaRPr lang="en-CA" sz="2400" dirty="0"/>
          </a:p>
        </p:txBody>
      </p:sp>
      <p:sp>
        <p:nvSpPr>
          <p:cNvPr id="23" name="Arrow: Down 22">
            <a:extLst>
              <a:ext uri="{FF2B5EF4-FFF2-40B4-BE49-F238E27FC236}">
                <a16:creationId xmlns:a16="http://schemas.microsoft.com/office/drawing/2014/main" id="{9D628AF3-12F0-445E-BB1D-1570C71BB221}"/>
              </a:ext>
            </a:extLst>
          </p:cNvPr>
          <p:cNvSpPr/>
          <p:nvPr/>
        </p:nvSpPr>
        <p:spPr>
          <a:xfrm>
            <a:off x="10942400" y="2902120"/>
            <a:ext cx="371475" cy="4667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0567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 animBg="1"/>
      <p:bldP spid="9" grpId="1" animBg="1"/>
      <p:bldP spid="10" grpId="0"/>
      <p:bldP spid="10" grpId="1"/>
      <p:bldP spid="11" grpId="0" animBg="1"/>
      <p:bldP spid="11" grpId="1" animBg="1"/>
      <p:bldP spid="12" grpId="0"/>
      <p:bldP spid="12" grpId="1"/>
      <p:bldP spid="13" grpId="0" animBg="1"/>
      <p:bldP spid="13" grpId="1" animBg="1"/>
      <p:bldP spid="14" grpId="0"/>
      <p:bldP spid="14" grpId="1"/>
      <p:bldP spid="15" grpId="0" animBg="1"/>
      <p:bldP spid="15" grpId="1" animBg="1"/>
      <p:bldP spid="16" grpId="0"/>
      <p:bldP spid="16" grpId="1"/>
      <p:bldP spid="17" grpId="0" animBg="1"/>
      <p:bldP spid="17" grpId="1" animBg="1"/>
      <p:bldP spid="18" grpId="0"/>
      <p:bldP spid="18" grpId="1"/>
      <p:bldP spid="19" grpId="0" animBg="1"/>
      <p:bldP spid="19" grpId="1" animBg="1"/>
      <p:bldP spid="20" grpId="0"/>
      <p:bldP spid="20" grpId="1"/>
      <p:bldP spid="21" grpId="0" animBg="1"/>
      <p:bldP spid="21" grpId="1" animBg="1"/>
      <p:bldP spid="22" grpId="0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lated image">
            <a:extLst>
              <a:ext uri="{FF2B5EF4-FFF2-40B4-BE49-F238E27FC236}">
                <a16:creationId xmlns:a16="http://schemas.microsoft.com/office/drawing/2014/main" id="{20DFF9AC-ED24-4B08-AB95-C36ED2798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05" y="349437"/>
            <a:ext cx="8193958" cy="615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254EB28-A01D-46CD-B1D9-81ED77A0CD88}"/>
              </a:ext>
            </a:extLst>
          </p:cNvPr>
          <p:cNvSpPr/>
          <p:nvPr/>
        </p:nvSpPr>
        <p:spPr>
          <a:xfrm>
            <a:off x="7674709" y="281285"/>
            <a:ext cx="32624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PLANNING</a:t>
            </a:r>
          </a:p>
        </p:txBody>
      </p:sp>
    </p:spTree>
    <p:extLst>
      <p:ext uri="{BB962C8B-B14F-4D97-AF65-F5344CB8AC3E}">
        <p14:creationId xmlns:p14="http://schemas.microsoft.com/office/powerpoint/2010/main" val="3377504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job description">
            <a:extLst>
              <a:ext uri="{FF2B5EF4-FFF2-40B4-BE49-F238E27FC236}">
                <a16:creationId xmlns:a16="http://schemas.microsoft.com/office/drawing/2014/main" id="{3BCC5B24-4246-47A4-B79E-1D04B87125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7862956" cy="6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Image result for job description">
            <a:extLst>
              <a:ext uri="{FF2B5EF4-FFF2-40B4-BE49-F238E27FC236}">
                <a16:creationId xmlns:a16="http://schemas.microsoft.com/office/drawing/2014/main" id="{D3AE0EEE-CB19-41A2-9DBC-32FD5E35B9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00"/>
          <a:stretch/>
        </p:blipFill>
        <p:spPr bwMode="auto">
          <a:xfrm>
            <a:off x="7762240" y="0"/>
            <a:ext cx="4429760" cy="6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98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Image result for employee compensation">
            <a:extLst>
              <a:ext uri="{FF2B5EF4-FFF2-40B4-BE49-F238E27FC236}">
                <a16:creationId xmlns:a16="http://schemas.microsoft.com/office/drawing/2014/main" id="{0EF238CB-733C-4CDF-9C19-1FB99FB97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mage result for employee compensation">
            <a:extLst>
              <a:ext uri="{FF2B5EF4-FFF2-40B4-BE49-F238E27FC236}">
                <a16:creationId xmlns:a16="http://schemas.microsoft.com/office/drawing/2014/main" id="{5FB88E11-CB6F-471A-9EF3-2D5825A8C5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33"/>
          <a:stretch/>
        </p:blipFill>
        <p:spPr bwMode="auto">
          <a:xfrm>
            <a:off x="9144000" y="0"/>
            <a:ext cx="304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6740B4-28FA-4420-AF8D-BCFAEFEC64C8}"/>
              </a:ext>
            </a:extLst>
          </p:cNvPr>
          <p:cNvSpPr txBox="1"/>
          <p:nvPr/>
        </p:nvSpPr>
        <p:spPr>
          <a:xfrm>
            <a:off x="5993903" y="190500"/>
            <a:ext cx="28691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b="1" dirty="0">
                <a:solidFill>
                  <a:schemeClr val="bg1"/>
                </a:solidFill>
              </a:rPr>
              <a:t>Pay level</a:t>
            </a:r>
          </a:p>
          <a:p>
            <a:r>
              <a:rPr lang="en-CA" sz="3600" b="1" dirty="0">
                <a:solidFill>
                  <a:schemeClr val="bg1"/>
                </a:solidFill>
              </a:rPr>
              <a:t>Pay structure</a:t>
            </a:r>
          </a:p>
          <a:p>
            <a:r>
              <a:rPr lang="en-CA" sz="3600" b="1" dirty="0">
                <a:solidFill>
                  <a:schemeClr val="bg1"/>
                </a:solidFill>
              </a:rPr>
              <a:t>Benefits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7C0AA-0362-4224-89DD-08A8B80508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7018" y="190500"/>
            <a:ext cx="3678538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100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Related image">
            <a:extLst>
              <a:ext uri="{FF2B5EF4-FFF2-40B4-BE49-F238E27FC236}">
                <a16:creationId xmlns:a16="http://schemas.microsoft.com/office/drawing/2014/main" id="{98609F25-13F1-4735-BACD-7853B2183D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7" t="6875" r="6781" b="6621"/>
          <a:stretch/>
        </p:blipFill>
        <p:spPr bwMode="auto">
          <a:xfrm>
            <a:off x="515007" y="759372"/>
            <a:ext cx="7893270" cy="533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979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Job Recruiting">
            <a:extLst>
              <a:ext uri="{FF2B5EF4-FFF2-40B4-BE49-F238E27FC236}">
                <a16:creationId xmlns:a16="http://schemas.microsoft.com/office/drawing/2014/main" id="{52CF065A-9FA7-4734-9DBB-C776714ACD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1"/>
          <a:stretch/>
        </p:blipFill>
        <p:spPr bwMode="auto">
          <a:xfrm>
            <a:off x="0" y="0"/>
            <a:ext cx="91371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mage result for Job Recruiting">
            <a:extLst>
              <a:ext uri="{FF2B5EF4-FFF2-40B4-BE49-F238E27FC236}">
                <a16:creationId xmlns:a16="http://schemas.microsoft.com/office/drawing/2014/main" id="{717CDFE1-CA9E-4026-9334-5D2A1971CA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24" r="-1"/>
          <a:stretch/>
        </p:blipFill>
        <p:spPr bwMode="auto">
          <a:xfrm flipH="1">
            <a:off x="9137155" y="0"/>
            <a:ext cx="305484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38E53C3-8091-436B-823B-92D1CAF195DD}"/>
              </a:ext>
            </a:extLst>
          </p:cNvPr>
          <p:cNvSpPr txBox="1"/>
          <p:nvPr/>
        </p:nvSpPr>
        <p:spPr>
          <a:xfrm>
            <a:off x="561975" y="3314700"/>
            <a:ext cx="38786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600" b="1" dirty="0">
                <a:solidFill>
                  <a:schemeClr val="bg1"/>
                </a:solidFill>
              </a:rPr>
              <a:t>Internal vs External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3B6154-2520-481B-BCC7-A486B4E046E0}"/>
              </a:ext>
            </a:extLst>
          </p:cNvPr>
          <p:cNvSpPr txBox="1"/>
          <p:nvPr/>
        </p:nvSpPr>
        <p:spPr>
          <a:xfrm>
            <a:off x="561975" y="3848100"/>
            <a:ext cx="24947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600" b="1" dirty="0">
                <a:solidFill>
                  <a:schemeClr val="bg1"/>
                </a:solidFill>
              </a:rPr>
              <a:t>Post job ads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481139-714B-4C89-99B9-8C46703B7921}"/>
              </a:ext>
            </a:extLst>
          </p:cNvPr>
          <p:cNvSpPr txBox="1"/>
          <p:nvPr/>
        </p:nvSpPr>
        <p:spPr>
          <a:xfrm>
            <a:off x="558220" y="4440019"/>
            <a:ext cx="50417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600" b="1" dirty="0">
                <a:solidFill>
                  <a:schemeClr val="bg1"/>
                </a:solidFill>
              </a:rPr>
              <a:t>Use recruitment agencies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C97952-D131-4834-8CEF-E703973832E9}"/>
              </a:ext>
            </a:extLst>
          </p:cNvPr>
          <p:cNvSpPr txBox="1"/>
          <p:nvPr/>
        </p:nvSpPr>
        <p:spPr>
          <a:xfrm>
            <a:off x="558220" y="4947582"/>
            <a:ext cx="18794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600" b="1" dirty="0">
                <a:solidFill>
                  <a:schemeClr val="bg1"/>
                </a:solidFill>
              </a:rPr>
              <a:t>Referrals</a:t>
            </a:r>
          </a:p>
        </p:txBody>
      </p:sp>
    </p:spTree>
    <p:extLst>
      <p:ext uri="{BB962C8B-B14F-4D97-AF65-F5344CB8AC3E}">
        <p14:creationId xmlns:p14="http://schemas.microsoft.com/office/powerpoint/2010/main" val="148561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sume stats - resumes to interviews ratio">
            <a:extLst>
              <a:ext uri="{FF2B5EF4-FFF2-40B4-BE49-F238E27FC236}">
                <a16:creationId xmlns:a16="http://schemas.microsoft.com/office/drawing/2014/main" id="{0E1E4D45-831E-492B-8C9D-2C62CFFFE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7" y="291170"/>
            <a:ext cx="11439525" cy="486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BC60AC-1DF8-49B5-9F15-C420509EC7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43" r="6088"/>
          <a:stretch/>
        </p:blipFill>
        <p:spPr>
          <a:xfrm>
            <a:off x="633412" y="771525"/>
            <a:ext cx="4224338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20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Disadvantages Of Resume Screening Tools also  › Resume Screening Disadvantages Of Tools Electronic Tips Tool Free Algorithm Software › Resume Screening">
            <a:extLst>
              <a:ext uri="{FF2B5EF4-FFF2-40B4-BE49-F238E27FC236}">
                <a16:creationId xmlns:a16="http://schemas.microsoft.com/office/drawing/2014/main" id="{70491E48-3C56-46F6-890B-72B8C36E1A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" r="-1" b="-1"/>
          <a:stretch/>
        </p:blipFill>
        <p:spPr bwMode="auto">
          <a:xfrm>
            <a:off x="0" y="-10481"/>
            <a:ext cx="9141724" cy="6863475"/>
          </a:xfrm>
          <a:custGeom>
            <a:avLst/>
            <a:gdLst/>
            <a:ahLst/>
            <a:cxnLst/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Disadvantages Of Resume Screening Tools also  › Resume Screening Disadvantages Of Tools Electronic Tips Tool Free Algorithm Software › Resume Screeni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8" r="13911" b="-1"/>
          <a:stretch/>
        </p:blipFill>
        <p:spPr bwMode="auto">
          <a:xfrm>
            <a:off x="5790353" y="10"/>
            <a:ext cx="6401647" cy="6852984"/>
          </a:xfrm>
          <a:custGeom>
            <a:avLst/>
            <a:gdLst/>
            <a:ahLst/>
            <a:cxnLst/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5627BD1-F864-4D05-BD41-EF38CC16F22E}"/>
              </a:ext>
            </a:extLst>
          </p:cNvPr>
          <p:cNvSpPr txBox="1"/>
          <p:nvPr/>
        </p:nvSpPr>
        <p:spPr>
          <a:xfrm>
            <a:off x="477770" y="2400300"/>
            <a:ext cx="6401647" cy="1295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9600" b="1" dirty="0"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Screening</a:t>
            </a:r>
          </a:p>
        </p:txBody>
      </p:sp>
      <p:pic>
        <p:nvPicPr>
          <p:cNvPr id="5122" name="Picture 2" descr="hiring and resume statistics - 6 seconds per resume">
            <a:extLst>
              <a:ext uri="{FF2B5EF4-FFF2-40B4-BE49-F238E27FC236}">
                <a16:creationId xmlns:a16="http://schemas.microsoft.com/office/drawing/2014/main" id="{D1617B21-BB3B-4EE9-B8DE-4EAF63097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4932" y="5023945"/>
            <a:ext cx="3102362" cy="131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745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Disadvantages Of Resume Screening Tools also  › Resume Screening Disadvantages Of Tools Electronic Tips Tool Free Algorithm Software › Resume Screening">
            <a:extLst>
              <a:ext uri="{FF2B5EF4-FFF2-40B4-BE49-F238E27FC236}">
                <a16:creationId xmlns:a16="http://schemas.microsoft.com/office/drawing/2014/main" id="{70491E48-3C56-46F6-890B-72B8C36E1A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" r="-1" b="-1"/>
          <a:stretch/>
        </p:blipFill>
        <p:spPr bwMode="auto">
          <a:xfrm>
            <a:off x="0" y="-10481"/>
            <a:ext cx="9141724" cy="6863475"/>
          </a:xfrm>
          <a:custGeom>
            <a:avLst/>
            <a:gdLst/>
            <a:ahLst/>
            <a:cxnLst/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Disadvantages Of Resume Screening Tools also  › Resume Screening Disadvantages Of Tools Electronic Tips Tool Free Algorithm Software › Resume Screeni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8" r="13911" b="-1"/>
          <a:stretch/>
        </p:blipFill>
        <p:spPr bwMode="auto">
          <a:xfrm>
            <a:off x="5790353" y="10"/>
            <a:ext cx="6401647" cy="6852984"/>
          </a:xfrm>
          <a:custGeom>
            <a:avLst/>
            <a:gdLst/>
            <a:ahLst/>
            <a:cxnLst/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iring and resume statistics - 6 seconds per resume">
            <a:extLst>
              <a:ext uri="{FF2B5EF4-FFF2-40B4-BE49-F238E27FC236}">
                <a16:creationId xmlns:a16="http://schemas.microsoft.com/office/drawing/2014/main" id="{D1617B21-BB3B-4EE9-B8DE-4EAF63097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27" y="1576550"/>
            <a:ext cx="9207311" cy="3909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28042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Image result for interviewing">
            <a:extLst>
              <a:ext uri="{FF2B5EF4-FFF2-40B4-BE49-F238E27FC236}">
                <a16:creationId xmlns:a16="http://schemas.microsoft.com/office/drawing/2014/main" id="{DA71F92B-B316-4A2C-A60C-6B8B5D3DF6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4" r="7512"/>
          <a:stretch/>
        </p:blipFill>
        <p:spPr bwMode="auto">
          <a:xfrm>
            <a:off x="0" y="0"/>
            <a:ext cx="91234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3F75F2E-0CCC-4927-9670-D10556F12063}"/>
              </a:ext>
            </a:extLst>
          </p:cNvPr>
          <p:cNvSpPr txBox="1"/>
          <p:nvPr/>
        </p:nvSpPr>
        <p:spPr>
          <a:xfrm>
            <a:off x="8534400" y="266700"/>
            <a:ext cx="328820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4400" b="1" dirty="0"/>
              <a:t>Structured vs</a:t>
            </a:r>
          </a:p>
          <a:p>
            <a:r>
              <a:rPr lang="en-CA" sz="4400" b="1" dirty="0"/>
              <a:t>Unstructured</a:t>
            </a:r>
          </a:p>
        </p:txBody>
      </p:sp>
    </p:spTree>
    <p:extLst>
      <p:ext uri="{BB962C8B-B14F-4D97-AF65-F5344CB8AC3E}">
        <p14:creationId xmlns:p14="http://schemas.microsoft.com/office/powerpoint/2010/main" val="251735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Apple Pre-Owned iPhone 7 4G LTE with 32GB Cell Phone (Unlocked) Black 7  32GB BLACK-RB - Best Buy">
            <a:extLst>
              <a:ext uri="{FF2B5EF4-FFF2-40B4-BE49-F238E27FC236}">
                <a16:creationId xmlns:a16="http://schemas.microsoft.com/office/drawing/2014/main" id="{A429AC71-F619-4377-B9D6-1A6D5435A3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0" r="25879"/>
          <a:stretch/>
        </p:blipFill>
        <p:spPr bwMode="auto">
          <a:xfrm>
            <a:off x="841082" y="1625666"/>
            <a:ext cx="1439498" cy="2934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silver computer with a blue screen&#10;&#10;Description automatically generated with medium confidence">
            <a:extLst>
              <a:ext uri="{FF2B5EF4-FFF2-40B4-BE49-F238E27FC236}">
                <a16:creationId xmlns:a16="http://schemas.microsoft.com/office/drawing/2014/main" id="{073F5B9D-9B00-4A2E-B5D9-BD38C37467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6162" y="397557"/>
            <a:ext cx="5869706" cy="49892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FEC87C-0BBE-427D-8BC2-AD3D07E51040}"/>
              </a:ext>
            </a:extLst>
          </p:cNvPr>
          <p:cNvSpPr txBox="1"/>
          <p:nvPr/>
        </p:nvSpPr>
        <p:spPr>
          <a:xfrm>
            <a:off x="2415977" y="1195051"/>
            <a:ext cx="374339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3000" b="1" dirty="0">
                <a:solidFill>
                  <a:schemeClr val="bg1"/>
                </a:solidFill>
              </a:rPr>
              <a:t>Go to </a:t>
            </a:r>
          </a:p>
          <a:p>
            <a:r>
              <a:rPr lang="en-CA" sz="3000" b="1" dirty="0">
                <a:solidFill>
                  <a:srgbClr val="C00000"/>
                </a:solidFill>
              </a:rPr>
              <a:t>pollev.com/davem599</a:t>
            </a:r>
          </a:p>
          <a:p>
            <a:pPr algn="ctr"/>
            <a:r>
              <a:rPr lang="en-CA" sz="3000" b="1" dirty="0">
                <a:solidFill>
                  <a:schemeClr val="bg1"/>
                </a:solidFill>
              </a:rPr>
              <a:t>on your phone, </a:t>
            </a:r>
          </a:p>
          <a:p>
            <a:pPr algn="ctr"/>
            <a:r>
              <a:rPr lang="en-CA" sz="3000" b="1" dirty="0">
                <a:solidFill>
                  <a:schemeClr val="bg1"/>
                </a:solidFill>
              </a:rPr>
              <a:t>tablet or computer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3E216DC-E30A-4177-B20C-E7DC9AAFDD52}"/>
              </a:ext>
            </a:extLst>
          </p:cNvPr>
          <p:cNvSpPr/>
          <p:nvPr/>
        </p:nvSpPr>
        <p:spPr>
          <a:xfrm>
            <a:off x="7214242" y="953190"/>
            <a:ext cx="4332304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Please go to this web address to submit responses</a:t>
            </a:r>
          </a:p>
        </p:txBody>
      </p:sp>
      <p:sp>
        <p:nvSpPr>
          <p:cNvPr id="2" name="Arrow: Left 1">
            <a:extLst>
              <a:ext uri="{FF2B5EF4-FFF2-40B4-BE49-F238E27FC236}">
                <a16:creationId xmlns:a16="http://schemas.microsoft.com/office/drawing/2014/main" id="{664A29ED-6430-432D-AEAB-D50E07D59D30}"/>
              </a:ext>
            </a:extLst>
          </p:cNvPr>
          <p:cNvSpPr/>
          <p:nvPr/>
        </p:nvSpPr>
        <p:spPr>
          <a:xfrm>
            <a:off x="6533964" y="1757778"/>
            <a:ext cx="936000" cy="2520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09F1FC-E881-47EC-BC54-4365475D49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0831" y="2164547"/>
            <a:ext cx="5429250" cy="508635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018DCF3-6439-43B2-8201-1787E5545920}"/>
              </a:ext>
            </a:extLst>
          </p:cNvPr>
          <p:cNvSpPr/>
          <p:nvPr/>
        </p:nvSpPr>
        <p:spPr>
          <a:xfrm>
            <a:off x="7259189" y="2892182"/>
            <a:ext cx="433230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Select Continue</a:t>
            </a:r>
          </a:p>
        </p:txBody>
      </p:sp>
      <p:sp>
        <p:nvSpPr>
          <p:cNvPr id="12" name="Arrow: Left 11">
            <a:extLst>
              <a:ext uri="{FF2B5EF4-FFF2-40B4-BE49-F238E27FC236}">
                <a16:creationId xmlns:a16="http://schemas.microsoft.com/office/drawing/2014/main" id="{9C820BE3-458E-4E26-839C-5CAFAEE87DC4}"/>
              </a:ext>
            </a:extLst>
          </p:cNvPr>
          <p:cNvSpPr/>
          <p:nvPr/>
        </p:nvSpPr>
        <p:spPr>
          <a:xfrm rot="19888165">
            <a:off x="4868987" y="3962908"/>
            <a:ext cx="3038984" cy="226102"/>
          </a:xfrm>
          <a:prstGeom prst="leftArrow">
            <a:avLst>
              <a:gd name="adj1" fmla="val 55839"/>
              <a:gd name="adj2" fmla="val 5426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8089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 animBg="1"/>
      <p:bldP spid="9" grpId="0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B2005F1C-03B6-45F9-8C96-79007039EA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25" y="328612"/>
            <a:ext cx="6200775" cy="6200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CD6208-FCEE-46FE-BB89-57EBD55FBFAE}"/>
              </a:ext>
            </a:extLst>
          </p:cNvPr>
          <p:cNvSpPr txBox="1"/>
          <p:nvPr/>
        </p:nvSpPr>
        <p:spPr>
          <a:xfrm>
            <a:off x="7029451" y="238125"/>
            <a:ext cx="50789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b="1" dirty="0"/>
              <a:t>Ability tests</a:t>
            </a:r>
          </a:p>
          <a:p>
            <a:r>
              <a:rPr lang="en-CA" sz="3600" b="1" dirty="0"/>
              <a:t>Personality tests</a:t>
            </a:r>
          </a:p>
          <a:p>
            <a:r>
              <a:rPr lang="en-CA" sz="3600" b="1" dirty="0"/>
              <a:t>Performance simulation</a:t>
            </a:r>
          </a:p>
        </p:txBody>
      </p:sp>
    </p:spTree>
    <p:extLst>
      <p:ext uri="{BB962C8B-B14F-4D97-AF65-F5344CB8AC3E}">
        <p14:creationId xmlns:p14="http://schemas.microsoft.com/office/powerpoint/2010/main" val="263988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 result for reference checking">
            <a:extLst>
              <a:ext uri="{FF2B5EF4-FFF2-40B4-BE49-F238E27FC236}">
                <a16:creationId xmlns:a16="http://schemas.microsoft.com/office/drawing/2014/main" id="{61F94501-4F0B-45F1-BE4D-A4B01CF85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522"/>
            <a:ext cx="10295283" cy="6863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mage result for reference checking">
            <a:extLst>
              <a:ext uri="{FF2B5EF4-FFF2-40B4-BE49-F238E27FC236}">
                <a16:creationId xmlns:a16="http://schemas.microsoft.com/office/drawing/2014/main" id="{29CD0B05-B083-4E9E-90D0-5BF7E80C15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62"/>
          <a:stretch/>
        </p:blipFill>
        <p:spPr bwMode="auto">
          <a:xfrm flipH="1">
            <a:off x="10295282" y="0"/>
            <a:ext cx="1896717" cy="6863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mage result for social media">
            <a:extLst>
              <a:ext uri="{FF2B5EF4-FFF2-40B4-BE49-F238E27FC236}">
                <a16:creationId xmlns:a16="http://schemas.microsoft.com/office/drawing/2014/main" id="{D94B9A3D-25FE-40E5-8741-A8066BF5F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4891" y="429906"/>
            <a:ext cx="3600780" cy="2552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2447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Job selection">
            <a:extLst>
              <a:ext uri="{FF2B5EF4-FFF2-40B4-BE49-F238E27FC236}">
                <a16:creationId xmlns:a16="http://schemas.microsoft.com/office/drawing/2014/main" id="{0BF08E56-A643-469A-8F6D-0A704B92F1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1"/>
          <a:stretch/>
        </p:blipFill>
        <p:spPr bwMode="auto">
          <a:xfrm>
            <a:off x="0" y="-1313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B2AB194-5053-4623-97F9-C2ACDB797495}"/>
              </a:ext>
            </a:extLst>
          </p:cNvPr>
          <p:cNvSpPr txBox="1"/>
          <p:nvPr/>
        </p:nvSpPr>
        <p:spPr>
          <a:xfrm>
            <a:off x="1268346" y="2618062"/>
            <a:ext cx="6313554" cy="14014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9600" b="1" dirty="0"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Selection</a:t>
            </a:r>
          </a:p>
        </p:txBody>
      </p:sp>
      <p:pic>
        <p:nvPicPr>
          <p:cNvPr id="6" name="Picture 2" descr="Image result for Job selection">
            <a:extLst>
              <a:ext uri="{FF2B5EF4-FFF2-40B4-BE49-F238E27FC236}">
                <a16:creationId xmlns:a16="http://schemas.microsoft.com/office/drawing/2014/main" id="{DF292B33-4306-4388-A936-BAFD9F60F6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46" t="1961"/>
          <a:stretch/>
        </p:blipFill>
        <p:spPr bwMode="auto">
          <a:xfrm flipH="1">
            <a:off x="9102738" y="-1313"/>
            <a:ext cx="30892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8835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Job selection">
            <a:extLst>
              <a:ext uri="{FF2B5EF4-FFF2-40B4-BE49-F238E27FC236}">
                <a16:creationId xmlns:a16="http://schemas.microsoft.com/office/drawing/2014/main" id="{6C12FF41-1684-4B78-BA07-8D9A67334C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1" t="1073" r="7902" b="2361"/>
          <a:stretch/>
        </p:blipFill>
        <p:spPr bwMode="auto">
          <a:xfrm>
            <a:off x="113057" y="447260"/>
            <a:ext cx="7832036" cy="596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0926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mage result for negotiation">
            <a:extLst>
              <a:ext uri="{FF2B5EF4-FFF2-40B4-BE49-F238E27FC236}">
                <a16:creationId xmlns:a16="http://schemas.microsoft.com/office/drawing/2014/main" id="{47B11003-4AA6-4BF4-9274-7F0073B1B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22976" cy="649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435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emplyment contract">
            <a:extLst>
              <a:ext uri="{FF2B5EF4-FFF2-40B4-BE49-F238E27FC236}">
                <a16:creationId xmlns:a16="http://schemas.microsoft.com/office/drawing/2014/main" id="{5AED36BC-CA4E-4836-B268-CE89B664D1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8" b="12678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838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Related image">
            <a:extLst>
              <a:ext uri="{FF2B5EF4-FFF2-40B4-BE49-F238E27FC236}">
                <a16:creationId xmlns:a16="http://schemas.microsoft.com/office/drawing/2014/main" id="{2D6ACDAC-B7E0-4F73-9A6C-34A6990F8D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87" b="22766"/>
          <a:stretch/>
        </p:blipFill>
        <p:spPr bwMode="auto">
          <a:xfrm>
            <a:off x="134592" y="2796209"/>
            <a:ext cx="8905461" cy="4074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Related image">
            <a:extLst>
              <a:ext uri="{FF2B5EF4-FFF2-40B4-BE49-F238E27FC236}">
                <a16:creationId xmlns:a16="http://schemas.microsoft.com/office/drawing/2014/main" id="{F50B1DF8-1D5A-44A6-833F-04976AA801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3" b="81460"/>
          <a:stretch/>
        </p:blipFill>
        <p:spPr bwMode="auto">
          <a:xfrm>
            <a:off x="286992" y="2544415"/>
            <a:ext cx="8905461" cy="78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Image result for employee Orientation">
            <a:extLst>
              <a:ext uri="{FF2B5EF4-FFF2-40B4-BE49-F238E27FC236}">
                <a16:creationId xmlns:a16="http://schemas.microsoft.com/office/drawing/2014/main" id="{CD6A431F-62DA-4E37-BE7D-3D38FC142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1" y="-27891"/>
            <a:ext cx="9144000" cy="328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354097-6A28-4854-9C8B-A2E81FDC19FE}"/>
              </a:ext>
            </a:extLst>
          </p:cNvPr>
          <p:cNvSpPr txBox="1"/>
          <p:nvPr/>
        </p:nvSpPr>
        <p:spPr>
          <a:xfrm>
            <a:off x="8864047" y="255202"/>
            <a:ext cx="339462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i="0" dirty="0">
                <a:solidFill>
                  <a:srgbClr val="233143"/>
                </a:solidFill>
                <a:effectLst/>
                <a:latin typeface="HK Grotesk"/>
              </a:rPr>
              <a:t>Only 12% of employees agree that their company does a good job of onboarding new employees.</a:t>
            </a:r>
            <a:br>
              <a:rPr lang="en-US" sz="2000" b="0" i="0" dirty="0">
                <a:solidFill>
                  <a:srgbClr val="233143"/>
                </a:solidFill>
                <a:effectLst/>
                <a:latin typeface="HK Grotesk"/>
              </a:rPr>
            </a:br>
            <a:r>
              <a:rPr lang="en-US" sz="2000" b="0" i="1" dirty="0">
                <a:solidFill>
                  <a:srgbClr val="233143"/>
                </a:solidFill>
                <a:effectLst/>
                <a:latin typeface="HK Grotesk"/>
              </a:rPr>
              <a:t>(State of the American Workplace Report Gallup 2017)</a:t>
            </a:r>
            <a:endParaRPr lang="en-US" sz="2000" b="0" i="0" dirty="0">
              <a:solidFill>
                <a:srgbClr val="233143"/>
              </a:solidFill>
              <a:effectLst/>
              <a:latin typeface="HK Grotesk"/>
            </a:endParaRPr>
          </a:p>
        </p:txBody>
      </p:sp>
    </p:spTree>
    <p:extLst>
      <p:ext uri="{BB962C8B-B14F-4D97-AF65-F5344CB8AC3E}">
        <p14:creationId xmlns:p14="http://schemas.microsoft.com/office/powerpoint/2010/main" val="49270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mage result for training">
            <a:extLst>
              <a:ext uri="{FF2B5EF4-FFF2-40B4-BE49-F238E27FC236}">
                <a16:creationId xmlns:a16="http://schemas.microsoft.com/office/drawing/2014/main" id="{49F1B6C1-D77C-42E6-B6E2-976DC9FB6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mage result for training">
            <a:extLst>
              <a:ext uri="{FF2B5EF4-FFF2-40B4-BE49-F238E27FC236}">
                <a16:creationId xmlns:a16="http://schemas.microsoft.com/office/drawing/2014/main" id="{00C76FA7-B5D6-4AA9-B085-5B8D91E5F4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67"/>
          <a:stretch/>
        </p:blipFill>
        <p:spPr bwMode="auto">
          <a:xfrm>
            <a:off x="9172575" y="0"/>
            <a:ext cx="29908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C8A48D-505F-4C75-81B2-87FDDFEF0884}"/>
              </a:ext>
            </a:extLst>
          </p:cNvPr>
          <p:cNvSpPr txBox="1"/>
          <p:nvPr/>
        </p:nvSpPr>
        <p:spPr>
          <a:xfrm>
            <a:off x="8943975" y="238125"/>
            <a:ext cx="31643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b="1" dirty="0"/>
              <a:t>Online</a:t>
            </a:r>
          </a:p>
          <a:p>
            <a:r>
              <a:rPr lang="en-CA" sz="3600" b="1" dirty="0"/>
              <a:t>E-learning</a:t>
            </a:r>
          </a:p>
          <a:p>
            <a:r>
              <a:rPr lang="en-CA" sz="3600" b="1" dirty="0"/>
              <a:t>On-the-job</a:t>
            </a:r>
          </a:p>
          <a:p>
            <a:r>
              <a:rPr lang="en-CA" sz="3600" b="1" dirty="0"/>
              <a:t>Mentoring</a:t>
            </a:r>
          </a:p>
          <a:p>
            <a:r>
              <a:rPr lang="en-CA" sz="3600" b="1" dirty="0"/>
              <a:t>Diversity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AF0F55-4BF5-46B3-B08F-FC987A11F984}"/>
              </a:ext>
            </a:extLst>
          </p:cNvPr>
          <p:cNvSpPr txBox="1"/>
          <p:nvPr/>
        </p:nvSpPr>
        <p:spPr>
          <a:xfrm>
            <a:off x="2409825" y="238125"/>
            <a:ext cx="3164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b="1" dirty="0"/>
              <a:t>Skills gaps</a:t>
            </a:r>
          </a:p>
        </p:txBody>
      </p:sp>
    </p:spTree>
    <p:extLst>
      <p:ext uri="{BB962C8B-B14F-4D97-AF65-F5344CB8AC3E}">
        <p14:creationId xmlns:p14="http://schemas.microsoft.com/office/powerpoint/2010/main" val="376626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result for performance evaluation">
            <a:extLst>
              <a:ext uri="{FF2B5EF4-FFF2-40B4-BE49-F238E27FC236}">
                <a16:creationId xmlns:a16="http://schemas.microsoft.com/office/drawing/2014/main" id="{C3187895-A796-4454-B4A3-23B5929C18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37" b="92639"/>
          <a:stretch/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Image result for performance evaluation">
            <a:extLst>
              <a:ext uri="{FF2B5EF4-FFF2-40B4-BE49-F238E27FC236}">
                <a16:creationId xmlns:a16="http://schemas.microsoft.com/office/drawing/2014/main" id="{B27D819F-DA65-4168-B9DF-ECF0EEF97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B555D5-0C3C-4743-9976-1BA54CE11FE7}"/>
              </a:ext>
            </a:extLst>
          </p:cNvPr>
          <p:cNvSpPr txBox="1"/>
          <p:nvPr/>
        </p:nvSpPr>
        <p:spPr>
          <a:xfrm>
            <a:off x="8943975" y="238125"/>
            <a:ext cx="31643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b="1" dirty="0"/>
              <a:t>Traits</a:t>
            </a:r>
          </a:p>
          <a:p>
            <a:r>
              <a:rPr lang="en-CA" sz="3600" b="1" dirty="0"/>
              <a:t>Behaviour</a:t>
            </a:r>
          </a:p>
          <a:p>
            <a:r>
              <a:rPr lang="en-CA" sz="3600" b="1" dirty="0"/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386426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Image result for performance evaluation">
            <a:extLst>
              <a:ext uri="{FF2B5EF4-FFF2-40B4-BE49-F238E27FC236}">
                <a16:creationId xmlns:a16="http://schemas.microsoft.com/office/drawing/2014/main" id="{75A69AD5-F4EA-4236-948C-F666D11BF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809"/>
            <a:ext cx="8404874" cy="6770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499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0">
            <a:extLst>
              <a:ext uri="{FF2B5EF4-FFF2-40B4-BE49-F238E27FC236}">
                <a16:creationId xmlns:a16="http://schemas.microsoft.com/office/drawing/2014/main" id="{5E85EC4A-DB77-417E-BBAC-A80360D933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1219" y="6375797"/>
            <a:ext cx="1875234" cy="321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64287" tIns="32143" rIns="64287" bIns="32143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3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31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3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3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3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3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3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773" b="1">
              <a:solidFill>
                <a:srgbClr val="4E4E4E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71" name="Rectangle 12">
            <a:extLst>
              <a:ext uri="{FF2B5EF4-FFF2-40B4-BE49-F238E27FC236}">
                <a16:creationId xmlns:a16="http://schemas.microsoft.com/office/drawing/2014/main" id="{224C45EC-5FDD-4E66-934D-AED48CF045D1}"/>
              </a:ext>
            </a:extLst>
          </p:cNvPr>
          <p:cNvSpPr>
            <a:spLocks/>
          </p:cNvSpPr>
          <p:nvPr/>
        </p:nvSpPr>
        <p:spPr bwMode="auto">
          <a:xfrm>
            <a:off x="511485" y="591302"/>
            <a:ext cx="7682880" cy="1017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87" tIns="32143" rIns="64287" bIns="32143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3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31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3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3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3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3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3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094" b="1" dirty="0">
                <a:solidFill>
                  <a:schemeClr val="accent2"/>
                </a:solidFill>
                <a:latin typeface="Helvetica Neue"/>
              </a:rPr>
              <a:t>Managing Human Resources: Conflicting Objectives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3E45F2-4247-4780-A3FC-A5202BD8ABFF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933450" y="1955800"/>
            <a:ext cx="3419475" cy="3492500"/>
          </a:xfrm>
        </p:spPr>
        <p:txBody>
          <a:bodyPr/>
          <a:lstStyle/>
          <a:p>
            <a:r>
              <a:rPr lang="en-CA" altLang="en-US" sz="3200" dirty="0"/>
              <a:t>Employees want</a:t>
            </a:r>
          </a:p>
          <a:p>
            <a:r>
              <a:rPr lang="en-CA" altLang="en-US" sz="3200" dirty="0"/>
              <a:t>High wages</a:t>
            </a:r>
          </a:p>
          <a:p>
            <a:r>
              <a:rPr lang="en-CA" altLang="en-US" sz="3200" dirty="0"/>
              <a:t>Job Security </a:t>
            </a:r>
          </a:p>
          <a:p>
            <a:r>
              <a:rPr lang="en-CA" altLang="en-US" sz="3200" dirty="0"/>
              <a:t>Predictable hours and schedule</a:t>
            </a:r>
          </a:p>
          <a:p>
            <a:r>
              <a:rPr lang="en-CA" altLang="en-US" sz="3200" dirty="0"/>
              <a:t>Minimal effort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AF812E-B5F6-4D27-9E56-8DB7FF3064C2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4707509" y="1955800"/>
            <a:ext cx="3419475" cy="3492500"/>
          </a:xfrm>
        </p:spPr>
        <p:txBody>
          <a:bodyPr/>
          <a:lstStyle/>
          <a:p>
            <a:r>
              <a:rPr lang="en-CA" altLang="en-US" sz="3200" dirty="0"/>
              <a:t>Businesses want</a:t>
            </a:r>
          </a:p>
          <a:p>
            <a:r>
              <a:rPr lang="en-CA" altLang="en-US" sz="3200" dirty="0"/>
              <a:t>Low costs</a:t>
            </a:r>
          </a:p>
          <a:p>
            <a:r>
              <a:rPr lang="en-CA" altLang="en-US" sz="3200" dirty="0"/>
              <a:t>Job Flexibility </a:t>
            </a:r>
          </a:p>
          <a:p>
            <a:r>
              <a:rPr lang="en-CA" altLang="en-US" sz="3200" dirty="0"/>
              <a:t>Flexible hours and schedule</a:t>
            </a:r>
          </a:p>
          <a:p>
            <a:r>
              <a:rPr lang="en-CA" altLang="en-US" sz="3200" dirty="0"/>
              <a:t>Maximum effort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lated image">
            <a:extLst>
              <a:ext uri="{FF2B5EF4-FFF2-40B4-BE49-F238E27FC236}">
                <a16:creationId xmlns:a16="http://schemas.microsoft.com/office/drawing/2014/main" id="{14E1D418-934B-4806-8D2A-9B179F791A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63" b="78825"/>
          <a:stretch/>
        </p:blipFill>
        <p:spPr bwMode="auto">
          <a:xfrm>
            <a:off x="14744" y="-2"/>
            <a:ext cx="12177256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Related image">
            <a:extLst>
              <a:ext uri="{FF2B5EF4-FFF2-40B4-BE49-F238E27FC236}">
                <a16:creationId xmlns:a16="http://schemas.microsoft.com/office/drawing/2014/main" id="{D420353E-FA97-48A0-A92A-C28F5227F0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86" t="20015"/>
          <a:stretch/>
        </p:blipFill>
        <p:spPr bwMode="auto">
          <a:xfrm>
            <a:off x="18279" y="3429001"/>
            <a:ext cx="4611312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Image result for recognition">
            <a:extLst>
              <a:ext uri="{FF2B5EF4-FFF2-40B4-BE49-F238E27FC236}">
                <a16:creationId xmlns:a16="http://schemas.microsoft.com/office/drawing/2014/main" id="{62822A22-EB23-4A5D-80EB-E63BC68F7D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450" y="987286"/>
            <a:ext cx="4813760" cy="4568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Related image">
            <a:extLst>
              <a:ext uri="{FF2B5EF4-FFF2-40B4-BE49-F238E27FC236}">
                <a16:creationId xmlns:a16="http://schemas.microsoft.com/office/drawing/2014/main" id="{1115535C-E5F0-45EA-9622-1ED14944D8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5" r="50719" b="11283"/>
          <a:stretch/>
        </p:blipFill>
        <p:spPr bwMode="auto">
          <a:xfrm>
            <a:off x="14745" y="-5"/>
            <a:ext cx="4525617" cy="3578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Related image">
            <a:extLst>
              <a:ext uri="{FF2B5EF4-FFF2-40B4-BE49-F238E27FC236}">
                <a16:creationId xmlns:a16="http://schemas.microsoft.com/office/drawing/2014/main" id="{5276275A-A01A-44C5-80D7-78B7E44F55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63" b="78825"/>
          <a:stretch/>
        </p:blipFill>
        <p:spPr bwMode="auto">
          <a:xfrm>
            <a:off x="4111354" y="1310307"/>
            <a:ext cx="504986" cy="404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Related image">
            <a:extLst>
              <a:ext uri="{FF2B5EF4-FFF2-40B4-BE49-F238E27FC236}">
                <a16:creationId xmlns:a16="http://schemas.microsoft.com/office/drawing/2014/main" id="{00537733-E1B0-4932-AAC5-911B9B8F25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63" b="78825"/>
          <a:stretch/>
        </p:blipFill>
        <p:spPr bwMode="auto">
          <a:xfrm>
            <a:off x="14744" y="4109826"/>
            <a:ext cx="584498" cy="404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886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Related image">
            <a:extLst>
              <a:ext uri="{FF2B5EF4-FFF2-40B4-BE49-F238E27FC236}">
                <a16:creationId xmlns:a16="http://schemas.microsoft.com/office/drawing/2014/main" id="{893BDF3E-5AD9-4E27-93DD-8C6325E2E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01" y="787009"/>
            <a:ext cx="8723047" cy="4943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3160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promotion">
            <a:extLst>
              <a:ext uri="{FF2B5EF4-FFF2-40B4-BE49-F238E27FC236}">
                <a16:creationId xmlns:a16="http://schemas.microsoft.com/office/drawing/2014/main" id="{DCA4F45D-BC8D-4713-A4E7-C0DF06FE5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285750"/>
            <a:ext cx="919162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5241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B16AE6-C5BA-4430-9A1D-45EC5B320F33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90500" y="190500"/>
            <a:ext cx="8554107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5205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9F5A953-20F5-4F47-A80A-5AC454680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78" y="47364"/>
            <a:ext cx="8333222" cy="876822"/>
          </a:xfrm>
        </p:spPr>
        <p:txBody>
          <a:bodyPr/>
          <a:lstStyle/>
          <a:p>
            <a:r>
              <a:rPr lang="en-CA" dirty="0"/>
              <a:t>Positive Benefits</a:t>
            </a:r>
          </a:p>
        </p:txBody>
      </p:sp>
      <p:sp>
        <p:nvSpPr>
          <p:cNvPr id="46084" name="Rectangle 5">
            <a:extLst>
              <a:ext uri="{FF2B5EF4-FFF2-40B4-BE49-F238E27FC236}">
                <a16:creationId xmlns:a16="http://schemas.microsoft.com/office/drawing/2014/main" id="{CB69D5B1-2BC6-42F3-92E7-A8B0A943FA1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18678" y="1085851"/>
            <a:ext cx="10835122" cy="5286374"/>
          </a:xfrm>
        </p:spPr>
        <p:txBody>
          <a:bodyPr/>
          <a:lstStyle/>
          <a:p>
            <a:r>
              <a:rPr lang="en-US" altLang="en-US" dirty="0"/>
              <a:t>Less turnover, better retention</a:t>
            </a:r>
          </a:p>
          <a:p>
            <a:r>
              <a:rPr lang="en-US" altLang="en-US" dirty="0"/>
              <a:t>Fosters employee happiness, loyalty</a:t>
            </a:r>
          </a:p>
          <a:p>
            <a:r>
              <a:rPr lang="en-US" altLang="en-US" dirty="0"/>
              <a:t>High job satisfaction</a:t>
            </a:r>
          </a:p>
          <a:p>
            <a:r>
              <a:rPr lang="en-US" altLang="en-US" dirty="0"/>
              <a:t>Boosts productivity, gets better results</a:t>
            </a:r>
          </a:p>
          <a:p>
            <a:r>
              <a:rPr lang="en-US" altLang="en-US" dirty="0"/>
              <a:t>Better, more consistent quality</a:t>
            </a:r>
          </a:p>
          <a:p>
            <a:r>
              <a:rPr lang="en-US" altLang="en-US" dirty="0"/>
              <a:t>Lower costs – higher profit</a:t>
            </a:r>
          </a:p>
          <a:p>
            <a:r>
              <a:rPr lang="en-US" altLang="en-US" dirty="0"/>
              <a:t>Influences on pay, promotion, job design</a:t>
            </a:r>
          </a:p>
          <a:p>
            <a:r>
              <a:rPr lang="en-US" altLang="en-US" dirty="0"/>
              <a:t>Less theft and corporate sabotage</a:t>
            </a:r>
          </a:p>
          <a:p>
            <a:r>
              <a:rPr lang="en-US" altLang="en-US" dirty="0"/>
              <a:t>Better corporate reputation</a:t>
            </a:r>
          </a:p>
          <a:p>
            <a:r>
              <a:rPr lang="en-US" altLang="en-US" dirty="0"/>
              <a:t>Attracts great people that want to work there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0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0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0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0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60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60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608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608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608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608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4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C35F8D3B-FF63-4B12-82D6-807817D06E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9617" y="657225"/>
            <a:ext cx="4283652" cy="55435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5807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7F4BEB-2080-41CD-8161-20ED4FAEFBDC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90500" y="190500"/>
            <a:ext cx="8943975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2475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0173F51A-6576-4F11-8ADC-55C3CEA53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Job Description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50A8FA-DC40-4F02-BD56-C47EF4E7BC6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CA" dirty="0"/>
              <a:t>Job Title</a:t>
            </a:r>
          </a:p>
          <a:p>
            <a:r>
              <a:rPr lang="en-US" dirty="0"/>
              <a:t>Reports to</a:t>
            </a:r>
          </a:p>
          <a:p>
            <a:r>
              <a:rPr lang="en-US" dirty="0"/>
              <a:t>Job purpose (brief description)</a:t>
            </a:r>
          </a:p>
          <a:p>
            <a:r>
              <a:rPr lang="en-US" dirty="0"/>
              <a:t>Duties and responsibilities</a:t>
            </a:r>
          </a:p>
          <a:p>
            <a:r>
              <a:rPr lang="en-US" dirty="0"/>
              <a:t>Qualifications</a:t>
            </a:r>
          </a:p>
          <a:p>
            <a:r>
              <a:rPr lang="en-US" dirty="0"/>
              <a:t>Working conditions</a:t>
            </a:r>
            <a:endParaRPr lang="en-CA" dirty="0"/>
          </a:p>
          <a:p>
            <a:r>
              <a:rPr lang="en-US" dirty="0"/>
              <a:t>Physical requirements</a:t>
            </a:r>
            <a:endParaRPr lang="en-CA" dirty="0"/>
          </a:p>
          <a:p>
            <a:r>
              <a:rPr lang="en-US" dirty="0"/>
              <a:t>Direct reports</a:t>
            </a:r>
          </a:p>
          <a:p>
            <a:r>
              <a:rPr lang="en-US" dirty="0"/>
              <a:t>Schedule and Hours Requirements</a:t>
            </a:r>
            <a:endParaRPr lang="en-CA" dirty="0"/>
          </a:p>
          <a:p>
            <a:r>
              <a:rPr lang="en-US" dirty="0"/>
              <a:t>Compensation</a:t>
            </a:r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lang="en-CA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B988D89-0EC5-4F82-B1DE-1301875200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29225" y="1651043"/>
            <a:ext cx="5181600" cy="4525919"/>
          </a:xfrm>
        </p:spPr>
        <p:txBody>
          <a:bodyPr/>
          <a:lstStyle/>
          <a:p>
            <a:r>
              <a:rPr lang="en-US" dirty="0"/>
              <a:t>Qualifications</a:t>
            </a:r>
            <a:endParaRPr lang="en-CA" dirty="0"/>
          </a:p>
          <a:p>
            <a:pPr lvl="1"/>
            <a:r>
              <a:rPr lang="en-US" sz="2400" dirty="0"/>
              <a:t>Education</a:t>
            </a:r>
            <a:endParaRPr lang="en-CA" sz="2400" dirty="0"/>
          </a:p>
          <a:p>
            <a:pPr lvl="1"/>
            <a:r>
              <a:rPr lang="en-US" sz="2400" dirty="0"/>
              <a:t>Specialized knowledge</a:t>
            </a:r>
            <a:endParaRPr lang="en-CA" sz="2400" dirty="0"/>
          </a:p>
          <a:p>
            <a:pPr lvl="1"/>
            <a:r>
              <a:rPr lang="en-US" sz="2400" dirty="0"/>
              <a:t>Skills</a:t>
            </a:r>
            <a:endParaRPr lang="en-CA" sz="2400" dirty="0"/>
          </a:p>
          <a:p>
            <a:pPr lvl="1"/>
            <a:r>
              <a:rPr lang="en-US" sz="2400" dirty="0"/>
              <a:t>Abilities</a:t>
            </a:r>
            <a:endParaRPr lang="en-CA" sz="2400" dirty="0"/>
          </a:p>
          <a:p>
            <a:pPr lvl="1"/>
            <a:r>
              <a:rPr lang="en-US" sz="2400" dirty="0"/>
              <a:t>Other characteristics such as personal characteristics</a:t>
            </a:r>
            <a:endParaRPr lang="en-CA" sz="2400" dirty="0"/>
          </a:p>
          <a:p>
            <a:pPr lvl="1"/>
            <a:r>
              <a:rPr lang="en-US" sz="2400" dirty="0"/>
              <a:t>Professional Certification</a:t>
            </a:r>
            <a:endParaRPr lang="en-CA" sz="2400" dirty="0"/>
          </a:p>
          <a:p>
            <a:pPr lvl="1"/>
            <a:r>
              <a:rPr lang="en-US" sz="2400" dirty="0"/>
              <a:t>Experience</a:t>
            </a:r>
            <a:endParaRPr lang="en-CA" sz="2400" dirty="0"/>
          </a:p>
        </p:txBody>
      </p:sp>
      <p:sp>
        <p:nvSpPr>
          <p:cNvPr id="14" name="Speech Bubble: Rectangle 13">
            <a:extLst>
              <a:ext uri="{FF2B5EF4-FFF2-40B4-BE49-F238E27FC236}">
                <a16:creationId xmlns:a16="http://schemas.microsoft.com/office/drawing/2014/main" id="{85DC92C0-6930-4D4F-812D-7BA724F33692}"/>
              </a:ext>
            </a:extLst>
          </p:cNvPr>
          <p:cNvSpPr/>
          <p:nvPr/>
        </p:nvSpPr>
        <p:spPr>
          <a:xfrm>
            <a:off x="5867400" y="285750"/>
            <a:ext cx="5600700" cy="1071247"/>
          </a:xfrm>
          <a:prstGeom prst="wedgeRectCallout">
            <a:avLst>
              <a:gd name="adj1" fmla="val -75949"/>
              <a:gd name="adj2" fmla="val 18042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400" b="1" dirty="0"/>
              <a:t>NO SURPRISES!!</a:t>
            </a:r>
          </a:p>
        </p:txBody>
      </p:sp>
    </p:spTree>
    <p:extLst>
      <p:ext uri="{BB962C8B-B14F-4D97-AF65-F5344CB8AC3E}">
        <p14:creationId xmlns:p14="http://schemas.microsoft.com/office/powerpoint/2010/main" val="317030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0" grpId="0" build="p"/>
      <p:bldP spid="1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AE1BF1CC-42F5-4868-9D13-80723219F08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14144334"/>
              </p:ext>
            </p:extLst>
          </p:nvPr>
        </p:nvGraphicFramePr>
        <p:xfrm>
          <a:off x="355599" y="357717"/>
          <a:ext cx="11445876" cy="23664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4" name="Picture 4" descr="Image result for job description">
            <a:extLst>
              <a:ext uri="{FF2B5EF4-FFF2-40B4-BE49-F238E27FC236}">
                <a16:creationId xmlns:a16="http://schemas.microsoft.com/office/drawing/2014/main" id="{D7CB7ADF-17E9-4BE7-8C91-F6776941A8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79"/>
          <a:stretch/>
        </p:blipFill>
        <p:spPr bwMode="auto">
          <a:xfrm>
            <a:off x="2041826" y="4404783"/>
            <a:ext cx="5649679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Image result for job description">
            <a:extLst>
              <a:ext uri="{FF2B5EF4-FFF2-40B4-BE49-F238E27FC236}">
                <a16:creationId xmlns:a16="http://schemas.microsoft.com/office/drawing/2014/main" id="{1DCAFBA2-A894-4CAE-97B3-43EFCFC38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99" y="3923068"/>
            <a:ext cx="1360227" cy="19184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Arrow: Down 1">
            <a:extLst>
              <a:ext uri="{FF2B5EF4-FFF2-40B4-BE49-F238E27FC236}">
                <a16:creationId xmlns:a16="http://schemas.microsoft.com/office/drawing/2014/main" id="{86D0CBAD-25F8-47BA-8F5B-6CE047DCAC0F}"/>
              </a:ext>
            </a:extLst>
          </p:cNvPr>
          <p:cNvSpPr/>
          <p:nvPr/>
        </p:nvSpPr>
        <p:spPr>
          <a:xfrm>
            <a:off x="904875" y="2857500"/>
            <a:ext cx="361950" cy="819150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11676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AE1BF1CC-42F5-4868-9D13-80723219F08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17650431"/>
              </p:ext>
            </p:extLst>
          </p:nvPr>
        </p:nvGraphicFramePr>
        <p:xfrm>
          <a:off x="355599" y="357717"/>
          <a:ext cx="11445876" cy="23664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4" name="Picture 4" descr="Image result for job description">
            <a:extLst>
              <a:ext uri="{FF2B5EF4-FFF2-40B4-BE49-F238E27FC236}">
                <a16:creationId xmlns:a16="http://schemas.microsoft.com/office/drawing/2014/main" id="{D7CB7ADF-17E9-4BE7-8C91-F6776941A8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79"/>
          <a:stretch/>
        </p:blipFill>
        <p:spPr bwMode="auto">
          <a:xfrm>
            <a:off x="3127676" y="4404783"/>
            <a:ext cx="5649679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Image result for job description">
            <a:extLst>
              <a:ext uri="{FF2B5EF4-FFF2-40B4-BE49-F238E27FC236}">
                <a16:creationId xmlns:a16="http://schemas.microsoft.com/office/drawing/2014/main" id="{1DCAFBA2-A894-4CAE-97B3-43EFCFC38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449" y="3923068"/>
            <a:ext cx="1360227" cy="19184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Arrow: Down 1">
            <a:extLst>
              <a:ext uri="{FF2B5EF4-FFF2-40B4-BE49-F238E27FC236}">
                <a16:creationId xmlns:a16="http://schemas.microsoft.com/office/drawing/2014/main" id="{86D0CBAD-25F8-47BA-8F5B-6CE047DCAC0F}"/>
              </a:ext>
            </a:extLst>
          </p:cNvPr>
          <p:cNvSpPr/>
          <p:nvPr/>
        </p:nvSpPr>
        <p:spPr>
          <a:xfrm rot="10800000">
            <a:off x="2266587" y="2828925"/>
            <a:ext cx="361950" cy="819150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710969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Image result for human resources">
            <a:extLst>
              <a:ext uri="{FF2B5EF4-FFF2-40B4-BE49-F238E27FC236}">
                <a16:creationId xmlns:a16="http://schemas.microsoft.com/office/drawing/2014/main" id="{CED5534A-24EF-485D-92D7-43AC2E1F0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6768" y="431086"/>
            <a:ext cx="4622082" cy="2599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government laws">
            <a:extLst>
              <a:ext uri="{FF2B5EF4-FFF2-40B4-BE49-F238E27FC236}">
                <a16:creationId xmlns:a16="http://schemas.microsoft.com/office/drawing/2014/main" id="{8208B0DC-3970-4969-A9F3-31110E5DB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2791" y="59410"/>
            <a:ext cx="3566417" cy="341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unions">
            <a:extLst>
              <a:ext uri="{FF2B5EF4-FFF2-40B4-BE49-F238E27FC236}">
                <a16:creationId xmlns:a16="http://schemas.microsoft.com/office/drawing/2014/main" id="{72794195-1430-4691-8CFE-E1AC085028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9" b="15427"/>
          <a:stretch/>
        </p:blipFill>
        <p:spPr bwMode="auto">
          <a:xfrm>
            <a:off x="306950" y="468959"/>
            <a:ext cx="4336145" cy="2597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26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AE1BF1CC-42F5-4868-9D13-80723219F08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50284767"/>
              </p:ext>
            </p:extLst>
          </p:nvPr>
        </p:nvGraphicFramePr>
        <p:xfrm>
          <a:off x="355599" y="357717"/>
          <a:ext cx="11445876" cy="23664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4" name="Picture 4" descr="Image result for job description">
            <a:extLst>
              <a:ext uri="{FF2B5EF4-FFF2-40B4-BE49-F238E27FC236}">
                <a16:creationId xmlns:a16="http://schemas.microsoft.com/office/drawing/2014/main" id="{D7CB7ADF-17E9-4BE7-8C91-F6776941A8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79"/>
          <a:stretch/>
        </p:blipFill>
        <p:spPr bwMode="auto">
          <a:xfrm>
            <a:off x="4689776" y="4404783"/>
            <a:ext cx="5649679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Image result for job description">
            <a:extLst>
              <a:ext uri="{FF2B5EF4-FFF2-40B4-BE49-F238E27FC236}">
                <a16:creationId xmlns:a16="http://schemas.microsoft.com/office/drawing/2014/main" id="{1DCAFBA2-A894-4CAE-97B3-43EFCFC38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549" y="3923068"/>
            <a:ext cx="1360227" cy="19184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Arrow: Down 5">
            <a:extLst>
              <a:ext uri="{FF2B5EF4-FFF2-40B4-BE49-F238E27FC236}">
                <a16:creationId xmlns:a16="http://schemas.microsoft.com/office/drawing/2014/main" id="{9BC83A68-69CD-4A7A-A8C0-CF72F6041BE9}"/>
              </a:ext>
            </a:extLst>
          </p:cNvPr>
          <p:cNvSpPr/>
          <p:nvPr/>
        </p:nvSpPr>
        <p:spPr>
          <a:xfrm rot="10800000">
            <a:off x="3742962" y="2857500"/>
            <a:ext cx="361950" cy="819150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660365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AE1BF1CC-42F5-4868-9D13-80723219F08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97057967"/>
              </p:ext>
            </p:extLst>
          </p:nvPr>
        </p:nvGraphicFramePr>
        <p:xfrm>
          <a:off x="355599" y="357717"/>
          <a:ext cx="11445876" cy="23664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4" name="Picture 4" descr="Image result for job description">
            <a:extLst>
              <a:ext uri="{FF2B5EF4-FFF2-40B4-BE49-F238E27FC236}">
                <a16:creationId xmlns:a16="http://schemas.microsoft.com/office/drawing/2014/main" id="{D7CB7ADF-17E9-4BE7-8C91-F6776941A8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79"/>
          <a:stretch/>
        </p:blipFill>
        <p:spPr bwMode="auto">
          <a:xfrm>
            <a:off x="517826" y="4395258"/>
            <a:ext cx="5649679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Image result for job description">
            <a:extLst>
              <a:ext uri="{FF2B5EF4-FFF2-40B4-BE49-F238E27FC236}">
                <a16:creationId xmlns:a16="http://schemas.microsoft.com/office/drawing/2014/main" id="{1DCAFBA2-A894-4CAE-97B3-43EFCFC38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623" y="3999269"/>
            <a:ext cx="1360227" cy="19184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Arrow: Down 5">
            <a:extLst>
              <a:ext uri="{FF2B5EF4-FFF2-40B4-BE49-F238E27FC236}">
                <a16:creationId xmlns:a16="http://schemas.microsoft.com/office/drawing/2014/main" id="{5BFC32E2-6BF0-4B87-9844-5250E89CF254}"/>
              </a:ext>
            </a:extLst>
          </p:cNvPr>
          <p:cNvSpPr/>
          <p:nvPr/>
        </p:nvSpPr>
        <p:spPr>
          <a:xfrm rot="10800000">
            <a:off x="5190762" y="2914034"/>
            <a:ext cx="361950" cy="819150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767358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AE1BF1CC-42F5-4868-9D13-80723219F08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78339604"/>
              </p:ext>
            </p:extLst>
          </p:nvPr>
        </p:nvGraphicFramePr>
        <p:xfrm>
          <a:off x="355599" y="357717"/>
          <a:ext cx="11445876" cy="23664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4" name="Picture 4" descr="Image result for job description">
            <a:extLst>
              <a:ext uri="{FF2B5EF4-FFF2-40B4-BE49-F238E27FC236}">
                <a16:creationId xmlns:a16="http://schemas.microsoft.com/office/drawing/2014/main" id="{D7CB7ADF-17E9-4BE7-8C91-F6776941A8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79"/>
          <a:stretch/>
        </p:blipFill>
        <p:spPr bwMode="auto">
          <a:xfrm>
            <a:off x="517826" y="4395258"/>
            <a:ext cx="5649679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Image result for job description">
            <a:extLst>
              <a:ext uri="{FF2B5EF4-FFF2-40B4-BE49-F238E27FC236}">
                <a16:creationId xmlns:a16="http://schemas.microsoft.com/office/drawing/2014/main" id="{1DCAFBA2-A894-4CAE-97B3-43EFCFC38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373" y="3999269"/>
            <a:ext cx="1360227" cy="19184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Arrow: Down 5">
            <a:extLst>
              <a:ext uri="{FF2B5EF4-FFF2-40B4-BE49-F238E27FC236}">
                <a16:creationId xmlns:a16="http://schemas.microsoft.com/office/drawing/2014/main" id="{5BFC32E2-6BF0-4B87-9844-5250E89CF254}"/>
              </a:ext>
            </a:extLst>
          </p:cNvPr>
          <p:cNvSpPr/>
          <p:nvPr/>
        </p:nvSpPr>
        <p:spPr>
          <a:xfrm rot="10800000">
            <a:off x="6619512" y="2914034"/>
            <a:ext cx="361950" cy="819150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095741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AE1BF1CC-42F5-4868-9D13-80723219F08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83154960"/>
              </p:ext>
            </p:extLst>
          </p:nvPr>
        </p:nvGraphicFramePr>
        <p:xfrm>
          <a:off x="355599" y="357717"/>
          <a:ext cx="11445876" cy="23664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4" name="Picture 4" descr="Image result for job description">
            <a:extLst>
              <a:ext uri="{FF2B5EF4-FFF2-40B4-BE49-F238E27FC236}">
                <a16:creationId xmlns:a16="http://schemas.microsoft.com/office/drawing/2014/main" id="{D7CB7ADF-17E9-4BE7-8C91-F6776941A8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79"/>
          <a:stretch/>
        </p:blipFill>
        <p:spPr bwMode="auto">
          <a:xfrm>
            <a:off x="1994201" y="4395258"/>
            <a:ext cx="5649679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Image result for job description">
            <a:extLst>
              <a:ext uri="{FF2B5EF4-FFF2-40B4-BE49-F238E27FC236}">
                <a16:creationId xmlns:a16="http://schemas.microsoft.com/office/drawing/2014/main" id="{1DCAFBA2-A894-4CAE-97B3-43EFCFC38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748" y="3999269"/>
            <a:ext cx="1360227" cy="19184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Arrow: Down 5">
            <a:extLst>
              <a:ext uri="{FF2B5EF4-FFF2-40B4-BE49-F238E27FC236}">
                <a16:creationId xmlns:a16="http://schemas.microsoft.com/office/drawing/2014/main" id="{5BFC32E2-6BF0-4B87-9844-5250E89CF254}"/>
              </a:ext>
            </a:extLst>
          </p:cNvPr>
          <p:cNvSpPr/>
          <p:nvPr/>
        </p:nvSpPr>
        <p:spPr>
          <a:xfrm rot="10800000">
            <a:off x="8095887" y="2914034"/>
            <a:ext cx="361950" cy="819150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189581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AE1BF1CC-42F5-4868-9D13-80723219F08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72884964"/>
              </p:ext>
            </p:extLst>
          </p:nvPr>
        </p:nvGraphicFramePr>
        <p:xfrm>
          <a:off x="355599" y="357717"/>
          <a:ext cx="11445876" cy="23664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4" name="Picture 4" descr="Image result for job description">
            <a:extLst>
              <a:ext uri="{FF2B5EF4-FFF2-40B4-BE49-F238E27FC236}">
                <a16:creationId xmlns:a16="http://schemas.microsoft.com/office/drawing/2014/main" id="{D7CB7ADF-17E9-4BE7-8C91-F6776941A8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79"/>
          <a:stretch/>
        </p:blipFill>
        <p:spPr bwMode="auto">
          <a:xfrm>
            <a:off x="3470576" y="4395258"/>
            <a:ext cx="5649679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Image result for job description">
            <a:extLst>
              <a:ext uri="{FF2B5EF4-FFF2-40B4-BE49-F238E27FC236}">
                <a16:creationId xmlns:a16="http://schemas.microsoft.com/office/drawing/2014/main" id="{1DCAFBA2-A894-4CAE-97B3-43EFCFC38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3123" y="3999269"/>
            <a:ext cx="1360227" cy="19184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Arrow: Down 5">
            <a:extLst>
              <a:ext uri="{FF2B5EF4-FFF2-40B4-BE49-F238E27FC236}">
                <a16:creationId xmlns:a16="http://schemas.microsoft.com/office/drawing/2014/main" id="{5BFC32E2-6BF0-4B87-9844-5250E89CF254}"/>
              </a:ext>
            </a:extLst>
          </p:cNvPr>
          <p:cNvSpPr/>
          <p:nvPr/>
        </p:nvSpPr>
        <p:spPr>
          <a:xfrm rot="10800000">
            <a:off x="9572262" y="2914034"/>
            <a:ext cx="361950" cy="819150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924482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AE1BF1CC-42F5-4868-9D13-80723219F08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52758138"/>
              </p:ext>
            </p:extLst>
          </p:nvPr>
        </p:nvGraphicFramePr>
        <p:xfrm>
          <a:off x="355599" y="357717"/>
          <a:ext cx="11445876" cy="23664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4" name="Picture 4" descr="Image result for job description">
            <a:extLst>
              <a:ext uri="{FF2B5EF4-FFF2-40B4-BE49-F238E27FC236}">
                <a16:creationId xmlns:a16="http://schemas.microsoft.com/office/drawing/2014/main" id="{D7CB7ADF-17E9-4BE7-8C91-F6776941A8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79"/>
          <a:stretch/>
        </p:blipFill>
        <p:spPr bwMode="auto">
          <a:xfrm>
            <a:off x="4842176" y="4395258"/>
            <a:ext cx="5649679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Image result for job description">
            <a:extLst>
              <a:ext uri="{FF2B5EF4-FFF2-40B4-BE49-F238E27FC236}">
                <a16:creationId xmlns:a16="http://schemas.microsoft.com/office/drawing/2014/main" id="{1DCAFBA2-A894-4CAE-97B3-43EFCFC38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4723" y="3999269"/>
            <a:ext cx="1360227" cy="19184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Arrow: Down 5">
            <a:extLst>
              <a:ext uri="{FF2B5EF4-FFF2-40B4-BE49-F238E27FC236}">
                <a16:creationId xmlns:a16="http://schemas.microsoft.com/office/drawing/2014/main" id="{5BFC32E2-6BF0-4B87-9844-5250E89CF254}"/>
              </a:ext>
            </a:extLst>
          </p:cNvPr>
          <p:cNvSpPr/>
          <p:nvPr/>
        </p:nvSpPr>
        <p:spPr>
          <a:xfrm rot="10800000">
            <a:off x="10943862" y="2914034"/>
            <a:ext cx="361950" cy="819150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83356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AE1BF1CC-42F5-4868-9D13-80723219F08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65801390"/>
              </p:ext>
            </p:extLst>
          </p:nvPr>
        </p:nvGraphicFramePr>
        <p:xfrm>
          <a:off x="355599" y="357717"/>
          <a:ext cx="11445876" cy="23664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146" name="Picture 2" descr="job interview statistics">
            <a:extLst>
              <a:ext uri="{FF2B5EF4-FFF2-40B4-BE49-F238E27FC236}">
                <a16:creationId xmlns:a16="http://schemas.microsoft.com/office/drawing/2014/main" id="{B515BCAE-B83E-48E7-B2D8-9A8818E5B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99" y="3033011"/>
            <a:ext cx="7998105" cy="3396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6E9AB208-0CA0-440C-957D-229555283AD8}"/>
              </a:ext>
            </a:extLst>
          </p:cNvPr>
          <p:cNvSpPr/>
          <p:nvPr/>
        </p:nvSpPr>
        <p:spPr>
          <a:xfrm>
            <a:off x="3278187" y="876300"/>
            <a:ext cx="5600700" cy="1071247"/>
          </a:xfrm>
          <a:prstGeom prst="wedgeRectCallout">
            <a:avLst>
              <a:gd name="adj1" fmla="val -46357"/>
              <a:gd name="adj2" fmla="val 203875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400" b="1" dirty="0"/>
              <a:t>NO SURPRISES!!</a:t>
            </a:r>
          </a:p>
        </p:txBody>
      </p:sp>
    </p:spTree>
    <p:extLst>
      <p:ext uri="{BB962C8B-B14F-4D97-AF65-F5344CB8AC3E}">
        <p14:creationId xmlns:p14="http://schemas.microsoft.com/office/powerpoint/2010/main" val="2487505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6CE3A125-DB2F-4C4C-B99F-9CA84254C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1035862" cy="6862927"/>
          </a:xfrm>
          <a:prstGeom prst="rect">
            <a:avLst/>
          </a:prstGeom>
        </p:spPr>
      </p:pic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07E5578A-CC89-4BD4-B855-3F5CA5F332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809"/>
          <a:stretch/>
        </p:blipFill>
        <p:spPr>
          <a:xfrm>
            <a:off x="11338036" y="0"/>
            <a:ext cx="352096" cy="6862927"/>
          </a:xfrm>
          <a:prstGeom prst="rect">
            <a:avLst/>
          </a:prstGeom>
        </p:spPr>
      </p:pic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D14303A9-5832-482B-898D-78AA0234D5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809"/>
          <a:stretch/>
        </p:blipFill>
        <p:spPr>
          <a:xfrm flipH="1">
            <a:off x="11035862" y="0"/>
            <a:ext cx="302174" cy="6862927"/>
          </a:xfrm>
          <a:prstGeom prst="rect">
            <a:avLst/>
          </a:prstGeom>
        </p:spPr>
      </p:pic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01B4DB6A-E483-4934-A741-9157E95756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809"/>
          <a:stretch/>
        </p:blipFill>
        <p:spPr>
          <a:xfrm flipH="1">
            <a:off x="11690132" y="0"/>
            <a:ext cx="302174" cy="6862927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0F6BFCEC-DD94-4D35-85F2-C2AF27619C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809"/>
          <a:stretch/>
        </p:blipFill>
        <p:spPr>
          <a:xfrm>
            <a:off x="11992306" y="-4927"/>
            <a:ext cx="352096" cy="6862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092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7B7351-AE74-4711-91BF-B34729BF2774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4000" y="254000"/>
            <a:ext cx="11684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10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Diversity">
            <a:extLst>
              <a:ext uri="{FF2B5EF4-FFF2-40B4-BE49-F238E27FC236}">
                <a16:creationId xmlns:a16="http://schemas.microsoft.com/office/drawing/2014/main" id="{0AF4BA8A-24A4-45FD-985F-A256E8CAA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199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6B3E1BE-0EFC-4577-91A9-7961CE12D328}"/>
              </a:ext>
            </a:extLst>
          </p:cNvPr>
          <p:cNvSpPr/>
          <p:nvPr/>
        </p:nvSpPr>
        <p:spPr>
          <a:xfrm>
            <a:off x="234934" y="0"/>
            <a:ext cx="9550435" cy="31700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Diversity</a:t>
            </a:r>
          </a:p>
        </p:txBody>
      </p:sp>
      <p:pic>
        <p:nvPicPr>
          <p:cNvPr id="8194" name="Picture 2" descr="human resources &amp; diversity statistics 2017">
            <a:extLst>
              <a:ext uri="{FF2B5EF4-FFF2-40B4-BE49-F238E27FC236}">
                <a16:creationId xmlns:a16="http://schemas.microsoft.com/office/drawing/2014/main" id="{179FC240-F0DC-41D9-8A1C-271B19F08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42" y="2975830"/>
            <a:ext cx="8916849" cy="3786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247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Image result for human resources">
            <a:extLst>
              <a:ext uri="{FF2B5EF4-FFF2-40B4-BE49-F238E27FC236}">
                <a16:creationId xmlns:a16="http://schemas.microsoft.com/office/drawing/2014/main" id="{CED5534A-24EF-485D-92D7-43AC2E1F0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6768" y="431086"/>
            <a:ext cx="4622082" cy="2599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government laws">
            <a:extLst>
              <a:ext uri="{FF2B5EF4-FFF2-40B4-BE49-F238E27FC236}">
                <a16:creationId xmlns:a16="http://schemas.microsoft.com/office/drawing/2014/main" id="{8208B0DC-3970-4969-A9F3-31110E5DB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2791" y="59410"/>
            <a:ext cx="3566417" cy="341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0B24844-338F-4517-BB53-6C758E537E12}"/>
              </a:ext>
            </a:extLst>
          </p:cNvPr>
          <p:cNvSpPr/>
          <p:nvPr/>
        </p:nvSpPr>
        <p:spPr>
          <a:xfrm>
            <a:off x="673753" y="5417317"/>
            <a:ext cx="652806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We must fight for our rights</a:t>
            </a:r>
          </a:p>
        </p:txBody>
      </p:sp>
      <p:pic>
        <p:nvPicPr>
          <p:cNvPr id="1028" name="Picture 4" descr="Image result for unions">
            <a:extLst>
              <a:ext uri="{FF2B5EF4-FFF2-40B4-BE49-F238E27FC236}">
                <a16:creationId xmlns:a16="http://schemas.microsoft.com/office/drawing/2014/main" id="{72794195-1430-4691-8CFE-E1AC085028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9" b="15427"/>
          <a:stretch/>
        </p:blipFill>
        <p:spPr bwMode="auto">
          <a:xfrm>
            <a:off x="306950" y="468958"/>
            <a:ext cx="7261677" cy="4350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12210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Diversity">
            <a:extLst>
              <a:ext uri="{FF2B5EF4-FFF2-40B4-BE49-F238E27FC236}">
                <a16:creationId xmlns:a16="http://schemas.microsoft.com/office/drawing/2014/main" id="{0AF4BA8A-24A4-45FD-985F-A256E8CAA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"/>
            <a:ext cx="1219199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6B3E1BE-0EFC-4577-91A9-7961CE12D328}"/>
              </a:ext>
            </a:extLst>
          </p:cNvPr>
          <p:cNvSpPr/>
          <p:nvPr/>
        </p:nvSpPr>
        <p:spPr>
          <a:xfrm>
            <a:off x="485784" y="161925"/>
            <a:ext cx="11029943" cy="22467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0" b="1" cap="none" spc="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Discrimination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4FC2BE7-77E0-463E-9843-D8AD3C40960F}"/>
              </a:ext>
            </a:extLst>
          </p:cNvPr>
          <p:cNvSpPr/>
          <p:nvPr/>
        </p:nvSpPr>
        <p:spPr>
          <a:xfrm>
            <a:off x="657637" y="4287659"/>
            <a:ext cx="63047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Ethical considerations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8727D73-05CD-4DC5-86A0-FC562346D727}"/>
              </a:ext>
            </a:extLst>
          </p:cNvPr>
          <p:cNvSpPr/>
          <p:nvPr/>
        </p:nvSpPr>
        <p:spPr>
          <a:xfrm>
            <a:off x="688117" y="5210989"/>
            <a:ext cx="57589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Legal consequences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035981-E461-4AB9-A16D-91C7445DBB07}"/>
              </a:ext>
            </a:extLst>
          </p:cNvPr>
          <p:cNvSpPr/>
          <p:nvPr/>
        </p:nvSpPr>
        <p:spPr>
          <a:xfrm>
            <a:off x="688117" y="3424694"/>
            <a:ext cx="52223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Systemic vs Direct</a:t>
            </a:r>
          </a:p>
        </p:txBody>
      </p:sp>
    </p:spTree>
    <p:extLst>
      <p:ext uri="{BB962C8B-B14F-4D97-AF65-F5344CB8AC3E}">
        <p14:creationId xmlns:p14="http://schemas.microsoft.com/office/powerpoint/2010/main" val="261593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harassment">
            <a:extLst>
              <a:ext uri="{FF2B5EF4-FFF2-40B4-BE49-F238E27FC236}">
                <a16:creationId xmlns:a16="http://schemas.microsoft.com/office/drawing/2014/main" id="{F5CF2086-526D-445D-9BE9-2D96A8F2B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152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AAF1C9F-E88B-4BEA-B493-EC82A1AB48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CA" dirty="0"/>
              <a:t>Develop and communicate a policy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/>
              <a:t>Use a fair procedure to investigate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/>
              <a:t>Take corrective action quickly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/>
              <a:t>Provide education and training </a:t>
            </a:r>
            <a:br>
              <a:rPr lang="en-CA" dirty="0"/>
            </a:br>
            <a:r>
              <a:rPr lang="en-CA" dirty="0"/>
              <a:t>(especially to managers)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816E423-88B9-42A3-8A43-9C9620BCD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Steps to Eradicate Harassment</a:t>
            </a:r>
          </a:p>
        </p:txBody>
      </p:sp>
    </p:spTree>
    <p:extLst>
      <p:ext uri="{BB962C8B-B14F-4D97-AF65-F5344CB8AC3E}">
        <p14:creationId xmlns:p14="http://schemas.microsoft.com/office/powerpoint/2010/main" val="145322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744B845-34E7-4178-8394-94A5875BBC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529" y="4867835"/>
            <a:ext cx="11339121" cy="1626920"/>
          </a:xfrm>
        </p:spPr>
        <p:txBody>
          <a:bodyPr>
            <a:normAutofit/>
          </a:bodyPr>
          <a:lstStyle/>
          <a:p>
            <a:r>
              <a:rPr lang="en-CA" sz="4800" dirty="0"/>
              <a:t>Employment Standards Act</a:t>
            </a:r>
          </a:p>
          <a:p>
            <a:r>
              <a:rPr lang="en-CA" sz="4800" dirty="0"/>
              <a:t>Human Rights Commissions</a:t>
            </a:r>
          </a:p>
        </p:txBody>
      </p:sp>
      <p:pic>
        <p:nvPicPr>
          <p:cNvPr id="4" name="Picture 2" descr="Image result for government laws">
            <a:extLst>
              <a:ext uri="{FF2B5EF4-FFF2-40B4-BE49-F238E27FC236}">
                <a16:creationId xmlns:a16="http://schemas.microsoft.com/office/drawing/2014/main" id="{A9EB38A7-8130-4129-8939-F471BD8C8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90" y="-933979"/>
            <a:ext cx="6904516" cy="6615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293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628EC58B-0DC3-4E10-9CA9-18B7CEAE39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646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iring stats - average cost per hire">
            <a:extLst>
              <a:ext uri="{FF2B5EF4-FFF2-40B4-BE49-F238E27FC236}">
                <a16:creationId xmlns:a16="http://schemas.microsoft.com/office/drawing/2014/main" id="{2EFD922D-E90B-458A-8FC6-3C14C588E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1728"/>
            <a:ext cx="11055189" cy="4694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699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Outsourcing">
            <a:extLst>
              <a:ext uri="{FF2B5EF4-FFF2-40B4-BE49-F238E27FC236}">
                <a16:creationId xmlns:a16="http://schemas.microsoft.com/office/drawing/2014/main" id="{03675FA9-640A-4349-9AC5-7774B3089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2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3272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ow to Win the Workplace Unfairness Battle | Online Sales Guide Tips">
            <a:extLst>
              <a:ext uri="{FF2B5EF4-FFF2-40B4-BE49-F238E27FC236}">
                <a16:creationId xmlns:a16="http://schemas.microsoft.com/office/drawing/2014/main" id="{08B572E2-B684-4A35-A2BA-C00DE8820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485900"/>
            <a:ext cx="8115300" cy="508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EA5A123-4552-46D2-A4C4-570520F9118B}"/>
              </a:ext>
            </a:extLst>
          </p:cNvPr>
          <p:cNvSpPr/>
          <p:nvPr/>
        </p:nvSpPr>
        <p:spPr>
          <a:xfrm>
            <a:off x="2861490" y="367010"/>
            <a:ext cx="277332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Fairness</a:t>
            </a:r>
          </a:p>
        </p:txBody>
      </p:sp>
    </p:spTree>
    <p:extLst>
      <p:ext uri="{BB962C8B-B14F-4D97-AF65-F5344CB8AC3E}">
        <p14:creationId xmlns:p14="http://schemas.microsoft.com/office/powerpoint/2010/main" val="258552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CEF05B8F-225C-492A-B5FF-1B0FBF5383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0934428">
            <a:off x="2054002" y="1726026"/>
            <a:ext cx="5599154" cy="7245965"/>
          </a:xfrm>
          <a:prstGeom prst="rect">
            <a:avLst/>
          </a:prstGeom>
          <a:solidFill>
            <a:srgbClr val="FFFFFF">
              <a:shade val="85000"/>
            </a:srgbClr>
          </a:solidFill>
          <a:ln w="635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C8A5E3A-42B9-48DF-AAB1-A7F4F13CE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530" y="172745"/>
            <a:ext cx="5176446" cy="1215566"/>
          </a:xfrm>
        </p:spPr>
        <p:txBody>
          <a:bodyPr>
            <a:normAutofit fontScale="90000"/>
          </a:bodyPr>
          <a:lstStyle/>
          <a:p>
            <a:r>
              <a:rPr lang="en-US" b="0" i="0" dirty="0">
                <a:solidFill>
                  <a:srgbClr val="212529"/>
                </a:solidFill>
                <a:effectLst/>
                <a:latin typeface="Arvo"/>
              </a:rPr>
              <a:t>Compliance: Navigate </a:t>
            </a:r>
            <a:br>
              <a:rPr lang="en-US" b="0" i="0" dirty="0">
                <a:solidFill>
                  <a:srgbClr val="212529"/>
                </a:solidFill>
                <a:effectLst/>
                <a:latin typeface="Arvo"/>
              </a:rPr>
            </a:br>
            <a:r>
              <a:rPr lang="en-US" b="0" i="0" dirty="0">
                <a:solidFill>
                  <a:srgbClr val="212529"/>
                </a:solidFill>
                <a:effectLst/>
                <a:latin typeface="Arvo"/>
              </a:rPr>
              <a:t>Laws and Regulations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95203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Managing change in the pandemic-altered workplace: Boyer &amp; Ritter LLC">
            <a:extLst>
              <a:ext uri="{FF2B5EF4-FFF2-40B4-BE49-F238E27FC236}">
                <a16:creationId xmlns:a16="http://schemas.microsoft.com/office/drawing/2014/main" id="{459D527A-2108-4741-A296-AE0BEB5BF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116938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240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Unionization">
            <a:extLst>
              <a:ext uri="{FF2B5EF4-FFF2-40B4-BE49-F238E27FC236}">
                <a16:creationId xmlns:a16="http://schemas.microsoft.com/office/drawing/2014/main" id="{32C50BD8-8A70-45EF-A3C1-EC8872EE12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8778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Image result for human resources">
            <a:extLst>
              <a:ext uri="{FF2B5EF4-FFF2-40B4-BE49-F238E27FC236}">
                <a16:creationId xmlns:a16="http://schemas.microsoft.com/office/drawing/2014/main" id="{CED5534A-24EF-485D-92D7-43AC2E1F0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6768" y="431086"/>
            <a:ext cx="4622082" cy="2599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government laws">
            <a:extLst>
              <a:ext uri="{FF2B5EF4-FFF2-40B4-BE49-F238E27FC236}">
                <a16:creationId xmlns:a16="http://schemas.microsoft.com/office/drawing/2014/main" id="{8208B0DC-3970-4969-A9F3-31110E5DB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85" y="-276630"/>
            <a:ext cx="6904516" cy="6615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90C99DB-A9CA-4A9D-8DCD-A6D6D859641A}"/>
              </a:ext>
            </a:extLst>
          </p:cNvPr>
          <p:cNvSpPr/>
          <p:nvPr/>
        </p:nvSpPr>
        <p:spPr>
          <a:xfrm>
            <a:off x="204730" y="5417317"/>
            <a:ext cx="754232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We must protect worker’s rights</a:t>
            </a:r>
          </a:p>
        </p:txBody>
      </p:sp>
    </p:spTree>
    <p:extLst>
      <p:ext uri="{BB962C8B-B14F-4D97-AF65-F5344CB8AC3E}">
        <p14:creationId xmlns:p14="http://schemas.microsoft.com/office/powerpoint/2010/main" val="9082014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>
            <a:extLst>
              <a:ext uri="{FF2B5EF4-FFF2-40B4-BE49-F238E27FC236}">
                <a16:creationId xmlns:a16="http://schemas.microsoft.com/office/drawing/2014/main" id="{626CB0CF-CA55-42A6-8DB3-294E0B8A2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4797" y="910828"/>
            <a:ext cx="6636990" cy="676834"/>
          </a:xfrm>
        </p:spPr>
        <p:txBody>
          <a:bodyPr/>
          <a:lstStyle/>
          <a:p>
            <a:r>
              <a:rPr lang="en-CA" altLang="en-US" dirty="0"/>
              <a:t>The Business Perspective</a:t>
            </a:r>
          </a:p>
        </p:txBody>
      </p:sp>
      <p:pic>
        <p:nvPicPr>
          <p:cNvPr id="120834" name="Picture 2" descr="http://quoteshub.org/wp-content/uploads/2013/01/Motivation-is-the-art-of-getting-people-to-do-what-you-want-them-to-do-because-they-want-to-do-it.jpg">
            <a:extLst>
              <a:ext uri="{FF2B5EF4-FFF2-40B4-BE49-F238E27FC236}">
                <a16:creationId xmlns:a16="http://schemas.microsoft.com/office/drawing/2014/main" id="{96632195-F95F-4AA5-97D7-095F0D8ECC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74"/>
          <a:stretch/>
        </p:blipFill>
        <p:spPr bwMode="auto">
          <a:xfrm>
            <a:off x="1582341" y="1022747"/>
            <a:ext cx="6006160" cy="48125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7274114"/>
      </p:ext>
    </p:extLst>
  </p:cSld>
  <p:clrMapOvr>
    <a:masterClrMapping/>
  </p:clrMapOvr>
  <p:transition spd="med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57225" y="93663"/>
            <a:ext cx="7024688" cy="1143000"/>
          </a:xfrm>
        </p:spPr>
        <p:txBody>
          <a:bodyPr/>
          <a:lstStyle/>
          <a:p>
            <a:r>
              <a:rPr lang="en-US" dirty="0"/>
              <a:t>How can we motivate?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657225" y="1379538"/>
            <a:ext cx="3419475" cy="4445000"/>
          </a:xfrm>
        </p:spPr>
        <p:txBody>
          <a:bodyPr/>
          <a:lstStyle/>
          <a:p>
            <a:r>
              <a:rPr lang="en-US" dirty="0"/>
              <a:t>Compensation</a:t>
            </a:r>
          </a:p>
          <a:p>
            <a:pPr lvl="1"/>
            <a:r>
              <a:rPr lang="en-US" dirty="0"/>
              <a:t>Salary</a:t>
            </a:r>
          </a:p>
          <a:p>
            <a:pPr lvl="1"/>
            <a:r>
              <a:rPr lang="en-US" dirty="0"/>
              <a:t>Bonuses </a:t>
            </a:r>
          </a:p>
          <a:p>
            <a:pPr lvl="1"/>
            <a:r>
              <a:rPr lang="en-US" dirty="0"/>
              <a:t>Perks </a:t>
            </a:r>
          </a:p>
          <a:p>
            <a:r>
              <a:rPr lang="en-US" dirty="0"/>
              <a:t>Incentives</a:t>
            </a:r>
          </a:p>
          <a:p>
            <a:r>
              <a:rPr lang="en-US" dirty="0"/>
              <a:t>Working conditions</a:t>
            </a:r>
          </a:p>
          <a:p>
            <a:r>
              <a:rPr lang="en-US" dirty="0"/>
              <a:t>Promotions and new opportunities</a:t>
            </a:r>
            <a:br>
              <a:rPr lang="en-US" dirty="0"/>
            </a:b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4294967295"/>
          </p:nvPr>
        </p:nvSpPr>
        <p:spPr>
          <a:xfrm>
            <a:off x="4076700" y="1379538"/>
            <a:ext cx="4267200" cy="3494087"/>
          </a:xfrm>
        </p:spPr>
        <p:txBody>
          <a:bodyPr/>
          <a:lstStyle/>
          <a:p>
            <a:r>
              <a:rPr lang="en-US" dirty="0"/>
              <a:t>Be constructive</a:t>
            </a:r>
          </a:p>
          <a:p>
            <a:r>
              <a:rPr lang="en-US" dirty="0"/>
              <a:t>Empower</a:t>
            </a:r>
          </a:p>
          <a:p>
            <a:r>
              <a:rPr lang="en-US" dirty="0"/>
              <a:t>Encourage work/life balance</a:t>
            </a:r>
          </a:p>
          <a:p>
            <a:r>
              <a:rPr lang="en-US" dirty="0"/>
              <a:t>Be flexible</a:t>
            </a:r>
          </a:p>
          <a:p>
            <a:r>
              <a:rPr lang="en-US" dirty="0"/>
              <a:t>Good communications</a:t>
            </a:r>
          </a:p>
          <a:p>
            <a:r>
              <a:rPr lang="en-US" dirty="0"/>
              <a:t>Be appreciative</a:t>
            </a:r>
          </a:p>
          <a:p>
            <a:r>
              <a:rPr lang="en-US" dirty="0"/>
              <a:t>Show support</a:t>
            </a:r>
          </a:p>
          <a:p>
            <a:r>
              <a:rPr lang="en-US" dirty="0"/>
              <a:t>Be encouraging</a:t>
            </a:r>
          </a:p>
          <a:p>
            <a:r>
              <a:rPr lang="en-US" dirty="0"/>
              <a:t>Recognize their efforts</a:t>
            </a:r>
          </a:p>
          <a:p>
            <a:r>
              <a:rPr lang="en-US" dirty="0"/>
              <a:t>Focus on development</a:t>
            </a:r>
          </a:p>
          <a:p>
            <a:r>
              <a:rPr lang="en-US" dirty="0"/>
              <a:t>Considerate ‘time off’</a:t>
            </a:r>
          </a:p>
        </p:txBody>
      </p:sp>
      <p:sp>
        <p:nvSpPr>
          <p:cNvPr id="6" name="Rectangle 5"/>
          <p:cNvSpPr/>
          <p:nvPr/>
        </p:nvSpPr>
        <p:spPr>
          <a:xfrm>
            <a:off x="5995011" y="3223416"/>
            <a:ext cx="224742" cy="2871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66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sz="1266"/>
          </a:p>
        </p:txBody>
      </p:sp>
    </p:spTree>
    <p:extLst>
      <p:ext uri="{BB962C8B-B14F-4D97-AF65-F5344CB8AC3E}">
        <p14:creationId xmlns:p14="http://schemas.microsoft.com/office/powerpoint/2010/main" val="228339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Blood splatter" descr="A close up of a light&#10;&#10;Description automatically generated">
            <a:extLst>
              <a:ext uri="{FF2B5EF4-FFF2-40B4-BE49-F238E27FC236}">
                <a16:creationId xmlns:a16="http://schemas.microsoft.com/office/drawing/2014/main" id="{AD199891-CE69-444A-B850-95AAAB151C6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87307" y="3004473"/>
            <a:ext cx="3098413" cy="2615873"/>
          </a:xfrm>
          <a:prstGeom prst="rect">
            <a:avLst/>
          </a:prstGeom>
        </p:spPr>
      </p:pic>
      <p:pic>
        <p:nvPicPr>
          <p:cNvPr id="56" name="Swimmer" descr="A picture containing drawing, graffiti&#10;&#10;Description automatically generated">
            <a:extLst>
              <a:ext uri="{FF2B5EF4-FFF2-40B4-BE49-F238E27FC236}">
                <a16:creationId xmlns:a16="http://schemas.microsoft.com/office/drawing/2014/main" id="{C9A173F5-2B91-4D90-A244-E8BCA2D0C96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615524" y="3972662"/>
            <a:ext cx="3667905" cy="1884853"/>
          </a:xfrm>
          <a:prstGeom prst="rect">
            <a:avLst/>
          </a:prstGeom>
        </p:spPr>
      </p:pic>
      <p:pic>
        <p:nvPicPr>
          <p:cNvPr id="58" name="Picture 6" descr="Clouds Storm - Free vector graphic on Pixabay">
            <a:extLst>
              <a:ext uri="{FF2B5EF4-FFF2-40B4-BE49-F238E27FC236}">
                <a16:creationId xmlns:a16="http://schemas.microsoft.com/office/drawing/2014/main" id="{46FC5EF8-1963-4B66-9B2D-81E8AAEE4E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62" b="33955"/>
          <a:stretch/>
        </p:blipFill>
        <p:spPr bwMode="auto">
          <a:xfrm>
            <a:off x="1236210" y="-44299"/>
            <a:ext cx="9713281" cy="1742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C1F0920-8D84-4D95-B062-2D0145B76A93}"/>
              </a:ext>
            </a:extLst>
          </p:cNvPr>
          <p:cNvSpPr/>
          <p:nvPr/>
        </p:nvSpPr>
        <p:spPr>
          <a:xfrm>
            <a:off x="16820" y="3993882"/>
            <a:ext cx="2141625" cy="11058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Shark 2 trigger">
            <a:extLst>
              <a:ext uri="{FF2B5EF4-FFF2-40B4-BE49-F238E27FC236}">
                <a16:creationId xmlns:a16="http://schemas.microsoft.com/office/drawing/2014/main" id="{AE0A3E8A-FC57-4ADA-9A07-C171E7B98C13}"/>
              </a:ext>
            </a:extLst>
          </p:cNvPr>
          <p:cNvSpPr/>
          <p:nvPr/>
        </p:nvSpPr>
        <p:spPr>
          <a:xfrm>
            <a:off x="2198915" y="4012746"/>
            <a:ext cx="2279852" cy="10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Shark 3 trigger">
            <a:extLst>
              <a:ext uri="{FF2B5EF4-FFF2-40B4-BE49-F238E27FC236}">
                <a16:creationId xmlns:a16="http://schemas.microsoft.com/office/drawing/2014/main" id="{2B5B0B41-0ABB-4EFF-B011-2514E9CE7584}"/>
              </a:ext>
            </a:extLst>
          </p:cNvPr>
          <p:cNvSpPr/>
          <p:nvPr/>
        </p:nvSpPr>
        <p:spPr>
          <a:xfrm>
            <a:off x="4478766" y="4012746"/>
            <a:ext cx="2072519" cy="10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4" name="shark 4 trigger">
            <a:extLst>
              <a:ext uri="{FF2B5EF4-FFF2-40B4-BE49-F238E27FC236}">
                <a16:creationId xmlns:a16="http://schemas.microsoft.com/office/drawing/2014/main" id="{5B8AB282-55EC-4FDD-A90E-73F487B2EDAF}"/>
              </a:ext>
            </a:extLst>
          </p:cNvPr>
          <p:cNvSpPr/>
          <p:nvPr/>
        </p:nvSpPr>
        <p:spPr>
          <a:xfrm>
            <a:off x="6551285" y="4015125"/>
            <a:ext cx="2341171" cy="10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7" name="shark 1 trigger">
            <a:extLst>
              <a:ext uri="{FF2B5EF4-FFF2-40B4-BE49-F238E27FC236}">
                <a16:creationId xmlns:a16="http://schemas.microsoft.com/office/drawing/2014/main" id="{C1195861-5F74-4477-A361-F0DB96463F54}"/>
              </a:ext>
            </a:extLst>
          </p:cNvPr>
          <p:cNvSpPr/>
          <p:nvPr/>
        </p:nvSpPr>
        <p:spPr>
          <a:xfrm>
            <a:off x="-4030" y="3990232"/>
            <a:ext cx="2141625" cy="11058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2" name="Shark 5" descr="A picture containing shirt&#10;&#10;Description automatically generated">
            <a:extLst>
              <a:ext uri="{FF2B5EF4-FFF2-40B4-BE49-F238E27FC236}">
                <a16:creationId xmlns:a16="http://schemas.microsoft.com/office/drawing/2014/main" id="{66B1964E-B45D-41B7-B96B-668B899EAB61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15512" b="31262"/>
          <a:stretch/>
        </p:blipFill>
        <p:spPr>
          <a:xfrm flipH="1">
            <a:off x="7713233" y="3540171"/>
            <a:ext cx="3943183" cy="2392952"/>
          </a:xfrm>
          <a:prstGeom prst="rect">
            <a:avLst/>
          </a:prstGeom>
        </p:spPr>
      </p:pic>
      <p:pic>
        <p:nvPicPr>
          <p:cNvPr id="53" name="Shark 4" descr="A picture containing shirt&#10;&#10;Description automatically generated">
            <a:extLst>
              <a:ext uri="{FF2B5EF4-FFF2-40B4-BE49-F238E27FC236}">
                <a16:creationId xmlns:a16="http://schemas.microsoft.com/office/drawing/2014/main" id="{09B57CC5-01A0-4FD8-A8E0-16F10DFD621B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14218" b="31261"/>
          <a:stretch/>
        </p:blipFill>
        <p:spPr>
          <a:xfrm flipH="1">
            <a:off x="4949271" y="3561704"/>
            <a:ext cx="3943183" cy="2451129"/>
          </a:xfrm>
          <a:prstGeom prst="rect">
            <a:avLst/>
          </a:prstGeom>
        </p:spPr>
      </p:pic>
      <p:pic>
        <p:nvPicPr>
          <p:cNvPr id="49" name="Shark 3" descr="A picture containing shirt&#10;&#10;Description automatically generated">
            <a:extLst>
              <a:ext uri="{FF2B5EF4-FFF2-40B4-BE49-F238E27FC236}">
                <a16:creationId xmlns:a16="http://schemas.microsoft.com/office/drawing/2014/main" id="{7462B8FF-D2DA-47CC-8336-8C5866B07100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14270" b="31262"/>
          <a:stretch/>
        </p:blipFill>
        <p:spPr>
          <a:xfrm flipH="1">
            <a:off x="2767176" y="3564084"/>
            <a:ext cx="3943183" cy="2448750"/>
          </a:xfrm>
          <a:prstGeom prst="rect">
            <a:avLst/>
          </a:prstGeom>
        </p:spPr>
      </p:pic>
      <p:pic>
        <p:nvPicPr>
          <p:cNvPr id="51" name="Shark 2" descr="A picture containing shirt&#10;&#10;Description automatically generated">
            <a:extLst>
              <a:ext uri="{FF2B5EF4-FFF2-40B4-BE49-F238E27FC236}">
                <a16:creationId xmlns:a16="http://schemas.microsoft.com/office/drawing/2014/main" id="{84885C98-E869-45D9-9F02-282C462FC219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14523" b="31010"/>
          <a:stretch/>
        </p:blipFill>
        <p:spPr>
          <a:xfrm flipH="1">
            <a:off x="607126" y="3552127"/>
            <a:ext cx="3943183" cy="2448749"/>
          </a:xfrm>
          <a:prstGeom prst="rect">
            <a:avLst/>
          </a:prstGeom>
        </p:spPr>
      </p:pic>
      <p:pic>
        <p:nvPicPr>
          <p:cNvPr id="17" name="Shark 1" descr="A picture containing shirt&#10;&#10;Description automatically generated">
            <a:extLst>
              <a:ext uri="{FF2B5EF4-FFF2-40B4-BE49-F238E27FC236}">
                <a16:creationId xmlns:a16="http://schemas.microsoft.com/office/drawing/2014/main" id="{49D9F2D1-F4DF-4C51-A061-0ADDF4611562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17447" b="31010"/>
          <a:stretch/>
        </p:blipFill>
        <p:spPr>
          <a:xfrm flipH="1">
            <a:off x="-1464107" y="3712029"/>
            <a:ext cx="3943183" cy="23172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78896E-2C89-4CBE-A173-E8AFB327A604}"/>
              </a:ext>
            </a:extLst>
          </p:cNvPr>
          <p:cNvSpPr txBox="1"/>
          <p:nvPr/>
        </p:nvSpPr>
        <p:spPr>
          <a:xfrm>
            <a:off x="2950630" y="1752130"/>
            <a:ext cx="725230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6000" b="1" dirty="0"/>
              <a:t> J O B</a:t>
            </a:r>
          </a:p>
          <a:p>
            <a:r>
              <a:rPr lang="en-CA" sz="6000" b="1" dirty="0"/>
              <a:t>S A T  I  S F A C T  I O N</a:t>
            </a:r>
          </a:p>
        </p:txBody>
      </p:sp>
      <p:sp>
        <p:nvSpPr>
          <p:cNvPr id="7" name="Letter reveal 9">
            <a:extLst>
              <a:ext uri="{FF2B5EF4-FFF2-40B4-BE49-F238E27FC236}">
                <a16:creationId xmlns:a16="http://schemas.microsoft.com/office/drawing/2014/main" id="{F6E8B197-FA55-42DC-9517-656A9AFB7DFC}"/>
              </a:ext>
            </a:extLst>
          </p:cNvPr>
          <p:cNvSpPr/>
          <p:nvPr/>
        </p:nvSpPr>
        <p:spPr>
          <a:xfrm>
            <a:off x="2986033" y="2743981"/>
            <a:ext cx="528347" cy="772160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Letter reveal 10">
            <a:extLst>
              <a:ext uri="{FF2B5EF4-FFF2-40B4-BE49-F238E27FC236}">
                <a16:creationId xmlns:a16="http://schemas.microsoft.com/office/drawing/2014/main" id="{A2AEFDC5-B361-4A2F-AEFD-06A9ABB46E57}"/>
              </a:ext>
            </a:extLst>
          </p:cNvPr>
          <p:cNvSpPr/>
          <p:nvPr/>
        </p:nvSpPr>
        <p:spPr>
          <a:xfrm>
            <a:off x="3575089" y="2752385"/>
            <a:ext cx="660400" cy="772160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Letter reveal 11">
            <a:extLst>
              <a:ext uri="{FF2B5EF4-FFF2-40B4-BE49-F238E27FC236}">
                <a16:creationId xmlns:a16="http://schemas.microsoft.com/office/drawing/2014/main" id="{E85644DC-CA5F-4EC2-B82E-173C332B588A}"/>
              </a:ext>
            </a:extLst>
          </p:cNvPr>
          <p:cNvSpPr/>
          <p:nvPr/>
        </p:nvSpPr>
        <p:spPr>
          <a:xfrm>
            <a:off x="4172190" y="2722686"/>
            <a:ext cx="660400" cy="772160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Letter reveal 14">
            <a:extLst>
              <a:ext uri="{FF2B5EF4-FFF2-40B4-BE49-F238E27FC236}">
                <a16:creationId xmlns:a16="http://schemas.microsoft.com/office/drawing/2014/main" id="{2F1D135D-21CF-4904-AB73-F54660544C51}"/>
              </a:ext>
            </a:extLst>
          </p:cNvPr>
          <p:cNvSpPr/>
          <p:nvPr/>
        </p:nvSpPr>
        <p:spPr>
          <a:xfrm>
            <a:off x="5934643" y="2696942"/>
            <a:ext cx="616642" cy="772160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Letter reveal 12">
            <a:extLst>
              <a:ext uri="{FF2B5EF4-FFF2-40B4-BE49-F238E27FC236}">
                <a16:creationId xmlns:a16="http://schemas.microsoft.com/office/drawing/2014/main" id="{41FDDBA0-8776-4AF9-9435-8CAFCA7B5543}"/>
              </a:ext>
            </a:extLst>
          </p:cNvPr>
          <p:cNvSpPr/>
          <p:nvPr/>
        </p:nvSpPr>
        <p:spPr>
          <a:xfrm>
            <a:off x="4798522" y="2752385"/>
            <a:ext cx="660400" cy="772160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Letter reveal 13">
            <a:extLst>
              <a:ext uri="{FF2B5EF4-FFF2-40B4-BE49-F238E27FC236}">
                <a16:creationId xmlns:a16="http://schemas.microsoft.com/office/drawing/2014/main" id="{5719B56D-21DD-4956-9A02-B364B7E2A62F}"/>
              </a:ext>
            </a:extLst>
          </p:cNvPr>
          <p:cNvSpPr/>
          <p:nvPr/>
        </p:nvSpPr>
        <p:spPr>
          <a:xfrm>
            <a:off x="5417543" y="2706516"/>
            <a:ext cx="572394" cy="772160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Letter reveal 15">
            <a:extLst>
              <a:ext uri="{FF2B5EF4-FFF2-40B4-BE49-F238E27FC236}">
                <a16:creationId xmlns:a16="http://schemas.microsoft.com/office/drawing/2014/main" id="{314F1127-3502-4BBB-926F-E767876B752F}"/>
              </a:ext>
            </a:extLst>
          </p:cNvPr>
          <p:cNvSpPr/>
          <p:nvPr/>
        </p:nvSpPr>
        <p:spPr>
          <a:xfrm>
            <a:off x="8238684" y="2663998"/>
            <a:ext cx="660400" cy="772160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Letter reveal 16">
            <a:extLst>
              <a:ext uri="{FF2B5EF4-FFF2-40B4-BE49-F238E27FC236}">
                <a16:creationId xmlns:a16="http://schemas.microsoft.com/office/drawing/2014/main" id="{778E08C0-F373-4DFA-87A8-61E2910CF232}"/>
              </a:ext>
            </a:extLst>
          </p:cNvPr>
          <p:cNvSpPr/>
          <p:nvPr/>
        </p:nvSpPr>
        <p:spPr>
          <a:xfrm>
            <a:off x="8851292" y="2666377"/>
            <a:ext cx="660400" cy="772160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B0C7BC8-0829-4E33-972D-9AD3D3A44E5C}"/>
              </a:ext>
            </a:extLst>
          </p:cNvPr>
          <p:cNvCxnSpPr>
            <a:cxnSpLocks/>
          </p:cNvCxnSpPr>
          <p:nvPr/>
        </p:nvCxnSpPr>
        <p:spPr>
          <a:xfrm flipV="1">
            <a:off x="3031216" y="2616536"/>
            <a:ext cx="49784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8EFC0B7-6E3C-4B19-B1FF-294FB6338BFA}"/>
              </a:ext>
            </a:extLst>
          </p:cNvPr>
          <p:cNvCxnSpPr>
            <a:cxnSpLocks/>
          </p:cNvCxnSpPr>
          <p:nvPr/>
        </p:nvCxnSpPr>
        <p:spPr>
          <a:xfrm flipV="1">
            <a:off x="3638052" y="2616536"/>
            <a:ext cx="49784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5AAE8D3-8901-4AE3-81DC-4F95CD73D8AA}"/>
              </a:ext>
            </a:extLst>
          </p:cNvPr>
          <p:cNvCxnSpPr>
            <a:cxnSpLocks/>
          </p:cNvCxnSpPr>
          <p:nvPr/>
        </p:nvCxnSpPr>
        <p:spPr>
          <a:xfrm flipV="1">
            <a:off x="4302842" y="2626696"/>
            <a:ext cx="49784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EEB1939-2474-47B3-8B22-08715D9FE329}"/>
              </a:ext>
            </a:extLst>
          </p:cNvPr>
          <p:cNvCxnSpPr>
            <a:cxnSpLocks/>
          </p:cNvCxnSpPr>
          <p:nvPr/>
        </p:nvCxnSpPr>
        <p:spPr>
          <a:xfrm flipV="1">
            <a:off x="6553208" y="3510616"/>
            <a:ext cx="49784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69410D8-E7D8-4007-B593-578AC93CD799}"/>
              </a:ext>
            </a:extLst>
          </p:cNvPr>
          <p:cNvCxnSpPr>
            <a:cxnSpLocks/>
          </p:cNvCxnSpPr>
          <p:nvPr/>
        </p:nvCxnSpPr>
        <p:spPr>
          <a:xfrm flipV="1">
            <a:off x="7157732" y="3510616"/>
            <a:ext cx="49784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6399CF8-4534-4636-AB02-4AA98AD6FDE4}"/>
              </a:ext>
            </a:extLst>
          </p:cNvPr>
          <p:cNvCxnSpPr>
            <a:cxnSpLocks/>
          </p:cNvCxnSpPr>
          <p:nvPr/>
        </p:nvCxnSpPr>
        <p:spPr>
          <a:xfrm flipV="1">
            <a:off x="7744265" y="3510616"/>
            <a:ext cx="49784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7EEFCE7-CCA4-4BDD-968F-415FACF2B0F6}"/>
              </a:ext>
            </a:extLst>
          </p:cNvPr>
          <p:cNvCxnSpPr>
            <a:cxnSpLocks/>
          </p:cNvCxnSpPr>
          <p:nvPr/>
        </p:nvCxnSpPr>
        <p:spPr>
          <a:xfrm flipV="1">
            <a:off x="2994272" y="3510616"/>
            <a:ext cx="49784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4AFFBBE-8588-4483-BE6D-82B2BA60CC16}"/>
              </a:ext>
            </a:extLst>
          </p:cNvPr>
          <p:cNvCxnSpPr>
            <a:cxnSpLocks/>
          </p:cNvCxnSpPr>
          <p:nvPr/>
        </p:nvCxnSpPr>
        <p:spPr>
          <a:xfrm flipV="1">
            <a:off x="3591871" y="3510616"/>
            <a:ext cx="49784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F792B45-545E-4E24-AA1C-840CD159576F}"/>
              </a:ext>
            </a:extLst>
          </p:cNvPr>
          <p:cNvCxnSpPr>
            <a:cxnSpLocks/>
          </p:cNvCxnSpPr>
          <p:nvPr/>
        </p:nvCxnSpPr>
        <p:spPr>
          <a:xfrm flipV="1">
            <a:off x="4178382" y="3510616"/>
            <a:ext cx="49784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56CA1E4-1B16-4E59-8385-969326C72F6C}"/>
              </a:ext>
            </a:extLst>
          </p:cNvPr>
          <p:cNvCxnSpPr>
            <a:cxnSpLocks/>
          </p:cNvCxnSpPr>
          <p:nvPr/>
        </p:nvCxnSpPr>
        <p:spPr>
          <a:xfrm flipV="1">
            <a:off x="4782210" y="3510616"/>
            <a:ext cx="49784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70E48CE-58E5-4DC6-8964-9948CE1D96A1}"/>
              </a:ext>
            </a:extLst>
          </p:cNvPr>
          <p:cNvCxnSpPr>
            <a:cxnSpLocks/>
          </p:cNvCxnSpPr>
          <p:nvPr/>
        </p:nvCxnSpPr>
        <p:spPr>
          <a:xfrm flipV="1">
            <a:off x="5368751" y="3510616"/>
            <a:ext cx="49784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7BA2090-7BAF-4ACC-A915-2D02F3F06096}"/>
              </a:ext>
            </a:extLst>
          </p:cNvPr>
          <p:cNvCxnSpPr>
            <a:cxnSpLocks/>
          </p:cNvCxnSpPr>
          <p:nvPr/>
        </p:nvCxnSpPr>
        <p:spPr>
          <a:xfrm flipV="1">
            <a:off x="5943856" y="3510616"/>
            <a:ext cx="49784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Letter reveal 1">
            <a:extLst>
              <a:ext uri="{FF2B5EF4-FFF2-40B4-BE49-F238E27FC236}">
                <a16:creationId xmlns:a16="http://schemas.microsoft.com/office/drawing/2014/main" id="{B51645CE-C1D6-4327-B337-1ADEEF0F71F0}"/>
              </a:ext>
            </a:extLst>
          </p:cNvPr>
          <p:cNvSpPr/>
          <p:nvPr/>
        </p:nvSpPr>
        <p:spPr>
          <a:xfrm>
            <a:off x="2814188" y="1745906"/>
            <a:ext cx="660400" cy="772160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3" name="Letter reveal 2">
            <a:extLst>
              <a:ext uri="{FF2B5EF4-FFF2-40B4-BE49-F238E27FC236}">
                <a16:creationId xmlns:a16="http://schemas.microsoft.com/office/drawing/2014/main" id="{96825AC4-DBB4-43C5-AF44-B2937A1AFE42}"/>
              </a:ext>
            </a:extLst>
          </p:cNvPr>
          <p:cNvSpPr/>
          <p:nvPr/>
        </p:nvSpPr>
        <p:spPr>
          <a:xfrm>
            <a:off x="3517982" y="1754012"/>
            <a:ext cx="660400" cy="772160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4" name="Letter reveal 3">
            <a:extLst>
              <a:ext uri="{FF2B5EF4-FFF2-40B4-BE49-F238E27FC236}">
                <a16:creationId xmlns:a16="http://schemas.microsoft.com/office/drawing/2014/main" id="{190A6E11-3E61-477A-9D43-05AB0DEB4DE6}"/>
              </a:ext>
            </a:extLst>
          </p:cNvPr>
          <p:cNvSpPr/>
          <p:nvPr/>
        </p:nvSpPr>
        <p:spPr>
          <a:xfrm>
            <a:off x="4275134" y="1774895"/>
            <a:ext cx="660400" cy="772160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5" name="Letter reveal 6">
            <a:extLst>
              <a:ext uri="{FF2B5EF4-FFF2-40B4-BE49-F238E27FC236}">
                <a16:creationId xmlns:a16="http://schemas.microsoft.com/office/drawing/2014/main" id="{DA19DBB5-E678-44A6-A09D-3DD4F06986F7}"/>
              </a:ext>
            </a:extLst>
          </p:cNvPr>
          <p:cNvSpPr/>
          <p:nvPr/>
        </p:nvSpPr>
        <p:spPr>
          <a:xfrm>
            <a:off x="7668040" y="2679712"/>
            <a:ext cx="660400" cy="772160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6" name="Letter reveal 4">
            <a:extLst>
              <a:ext uri="{FF2B5EF4-FFF2-40B4-BE49-F238E27FC236}">
                <a16:creationId xmlns:a16="http://schemas.microsoft.com/office/drawing/2014/main" id="{4B9E97F8-E7DF-46E0-8C0E-52104C4228CE}"/>
              </a:ext>
            </a:extLst>
          </p:cNvPr>
          <p:cNvSpPr/>
          <p:nvPr/>
        </p:nvSpPr>
        <p:spPr>
          <a:xfrm>
            <a:off x="6509122" y="2660149"/>
            <a:ext cx="660400" cy="772160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7" name="Letter reveal 5">
            <a:extLst>
              <a:ext uri="{FF2B5EF4-FFF2-40B4-BE49-F238E27FC236}">
                <a16:creationId xmlns:a16="http://schemas.microsoft.com/office/drawing/2014/main" id="{51B4E6D7-26DC-4E1F-894C-43E9E24CCCAE}"/>
              </a:ext>
            </a:extLst>
          </p:cNvPr>
          <p:cNvSpPr/>
          <p:nvPr/>
        </p:nvSpPr>
        <p:spPr>
          <a:xfrm>
            <a:off x="7154664" y="2681298"/>
            <a:ext cx="533226" cy="772160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8" name="Letter reveal 7">
            <a:extLst>
              <a:ext uri="{FF2B5EF4-FFF2-40B4-BE49-F238E27FC236}">
                <a16:creationId xmlns:a16="http://schemas.microsoft.com/office/drawing/2014/main" id="{FC6C1432-6299-4752-971F-C91F2070E887}"/>
              </a:ext>
            </a:extLst>
          </p:cNvPr>
          <p:cNvSpPr/>
          <p:nvPr/>
        </p:nvSpPr>
        <p:spPr>
          <a:xfrm>
            <a:off x="7539867" y="1775308"/>
            <a:ext cx="660400" cy="772160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20AAA505-BDAA-4465-8DAF-C495C6D3B959}"/>
              </a:ext>
            </a:extLst>
          </p:cNvPr>
          <p:cNvSpPr txBox="1"/>
          <p:nvPr/>
        </p:nvSpPr>
        <p:spPr>
          <a:xfrm>
            <a:off x="2950630" y="638079"/>
            <a:ext cx="582364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200" dirty="0"/>
              <a:t>HINT: Emotional connection to </a:t>
            </a:r>
            <a:br>
              <a:rPr lang="en-CA" sz="3200" dirty="0"/>
            </a:br>
            <a:r>
              <a:rPr lang="en-CA" sz="3200" dirty="0"/>
              <a:t>your job and how much you like it</a:t>
            </a:r>
          </a:p>
        </p:txBody>
      </p:sp>
      <p:sp>
        <p:nvSpPr>
          <p:cNvPr id="50" name="Letter reveal 8">
            <a:extLst>
              <a:ext uri="{FF2B5EF4-FFF2-40B4-BE49-F238E27FC236}">
                <a16:creationId xmlns:a16="http://schemas.microsoft.com/office/drawing/2014/main" id="{B297E238-DDEB-4AD8-BB4A-AE3C6A868980}"/>
              </a:ext>
            </a:extLst>
          </p:cNvPr>
          <p:cNvSpPr/>
          <p:nvPr/>
        </p:nvSpPr>
        <p:spPr>
          <a:xfrm>
            <a:off x="8285324" y="1775308"/>
            <a:ext cx="660400" cy="772160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026" name="Sun" descr="sun-151763_640 - AMI-Quebec">
            <a:extLst>
              <a:ext uri="{FF2B5EF4-FFF2-40B4-BE49-F238E27FC236}">
                <a16:creationId xmlns:a16="http://schemas.microsoft.com/office/drawing/2014/main" id="{F3A681DE-8D1E-423C-81D3-D00564CE4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7178" y="141261"/>
            <a:ext cx="1894114" cy="1894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Shark 1" descr="A picture containing shirt&#10;&#10;Description automatically generated">
            <a:extLst>
              <a:ext uri="{FF2B5EF4-FFF2-40B4-BE49-F238E27FC236}">
                <a16:creationId xmlns:a16="http://schemas.microsoft.com/office/drawing/2014/main" id="{AB5A5A87-0FE4-4606-8C1F-7FB5D56375B4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17447" b="31010"/>
          <a:stretch/>
        </p:blipFill>
        <p:spPr>
          <a:xfrm flipH="1">
            <a:off x="12175180" y="3552127"/>
            <a:ext cx="3943183" cy="2317296"/>
          </a:xfrm>
          <a:prstGeom prst="rect">
            <a:avLst/>
          </a:prstGeom>
        </p:spPr>
      </p:pic>
      <p:pic>
        <p:nvPicPr>
          <p:cNvPr id="60" name="Shark 6" descr="A picture containing shirt&#10;&#10;Description automatically generated">
            <a:extLst>
              <a:ext uri="{FF2B5EF4-FFF2-40B4-BE49-F238E27FC236}">
                <a16:creationId xmlns:a16="http://schemas.microsoft.com/office/drawing/2014/main" id="{89EEE782-E8B5-4D82-A1C1-84DD87C65425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18204" b="31581"/>
          <a:stretch/>
        </p:blipFill>
        <p:spPr>
          <a:xfrm>
            <a:off x="-4525761" y="3731140"/>
            <a:ext cx="4572009" cy="2295811"/>
          </a:xfrm>
          <a:prstGeom prst="rect">
            <a:avLst/>
          </a:prstGeom>
        </p:spPr>
      </p:pic>
      <p:pic>
        <p:nvPicPr>
          <p:cNvPr id="4" name="Jaws scene 2">
            <a:hlinkClick r:id="" action="ppaction://media"/>
            <a:extLst>
              <a:ext uri="{FF2B5EF4-FFF2-40B4-BE49-F238E27FC236}">
                <a16:creationId xmlns:a16="http://schemas.microsoft.com/office/drawing/2014/main" id="{32CD1F4A-03EE-41BC-81BC-592322E2F1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29810" y="6110162"/>
            <a:ext cx="406400" cy="406400"/>
          </a:xfrm>
          <a:prstGeom prst="rect">
            <a:avLst/>
          </a:prstGeom>
        </p:spPr>
      </p:pic>
      <p:pic>
        <p:nvPicPr>
          <p:cNvPr id="19" name="Jaws scene 3">
            <a:hlinkClick r:id="" action="ppaction://media"/>
            <a:extLst>
              <a:ext uri="{FF2B5EF4-FFF2-40B4-BE49-F238E27FC236}">
                <a16:creationId xmlns:a16="http://schemas.microsoft.com/office/drawing/2014/main" id="{2A1FA803-5DDA-4996-95FD-A527067C759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215105" y="5996093"/>
            <a:ext cx="406400" cy="406400"/>
          </a:xfrm>
          <a:prstGeom prst="rect">
            <a:avLst/>
          </a:prstGeom>
        </p:spPr>
      </p:pic>
      <p:pic>
        <p:nvPicPr>
          <p:cNvPr id="20" name="Jaws scene 4">
            <a:hlinkClick r:id="" action="ppaction://media"/>
            <a:extLst>
              <a:ext uri="{FF2B5EF4-FFF2-40B4-BE49-F238E27FC236}">
                <a16:creationId xmlns:a16="http://schemas.microsoft.com/office/drawing/2014/main" id="{B1D99F71-5024-449B-8E8F-B0A5F1E4078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471675" y="5948725"/>
            <a:ext cx="406400" cy="406400"/>
          </a:xfrm>
          <a:prstGeom prst="rect">
            <a:avLst/>
          </a:prstGeom>
        </p:spPr>
      </p:pic>
      <p:pic>
        <p:nvPicPr>
          <p:cNvPr id="24" name="Jaws final">
            <a:hlinkClick r:id="" action="ppaction://media"/>
            <a:extLst>
              <a:ext uri="{FF2B5EF4-FFF2-40B4-BE49-F238E27FC236}">
                <a16:creationId xmlns:a16="http://schemas.microsoft.com/office/drawing/2014/main" id="{12BCF26A-2318-4750-ADE3-FEA94589740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579812" y="5767727"/>
            <a:ext cx="406400" cy="406400"/>
          </a:xfrm>
          <a:prstGeom prst="rect">
            <a:avLst/>
          </a:prstGeom>
        </p:spPr>
      </p:pic>
      <p:pic>
        <p:nvPicPr>
          <p:cNvPr id="25" name="Jaws scene 5">
            <a:hlinkClick r:id="" action="ppaction://media"/>
            <a:extLst>
              <a:ext uri="{FF2B5EF4-FFF2-40B4-BE49-F238E27FC236}">
                <a16:creationId xmlns:a16="http://schemas.microsoft.com/office/drawing/2014/main" id="{8E991B78-4A83-4F22-9E46-2624C558373D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889140" y="5792893"/>
            <a:ext cx="406400" cy="406400"/>
          </a:xfrm>
          <a:prstGeom prst="rect">
            <a:avLst/>
          </a:prstGeom>
        </p:spPr>
      </p:pic>
      <p:pic>
        <p:nvPicPr>
          <p:cNvPr id="61" name="Jaws opening scene">
            <a:hlinkClick r:id="" action="ppaction://media"/>
            <a:extLst>
              <a:ext uri="{FF2B5EF4-FFF2-40B4-BE49-F238E27FC236}">
                <a16:creationId xmlns:a16="http://schemas.microsoft.com/office/drawing/2014/main" id="{22BD8D39-F545-4BAA-8817-AFE65D11AF94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453216" y="6308872"/>
            <a:ext cx="406400" cy="406400"/>
          </a:xfrm>
          <a:prstGeom prst="rect">
            <a:avLst/>
          </a:prstGeom>
        </p:spPr>
      </p:pic>
      <p:pic>
        <p:nvPicPr>
          <p:cNvPr id="55" name="Picture 54" descr="A close up of a tree&#10;&#10;Description automatically generated">
            <a:extLst>
              <a:ext uri="{FF2B5EF4-FFF2-40B4-BE49-F238E27FC236}">
                <a16:creationId xmlns:a16="http://schemas.microsoft.com/office/drawing/2014/main" id="{82168719-8340-423D-AF00-F85F5760682E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alphaModFix amt="70000"/>
          </a:blip>
          <a:srcRect t="12720"/>
          <a:stretch/>
        </p:blipFill>
        <p:spPr>
          <a:xfrm>
            <a:off x="0" y="5025572"/>
            <a:ext cx="12192000" cy="1837081"/>
          </a:xfrm>
          <a:prstGeom prst="rect">
            <a:avLst/>
          </a:prstGeom>
        </p:spPr>
      </p:pic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BEE0DACC-D142-4EDC-8BA4-4A2A1D70837C}"/>
              </a:ext>
            </a:extLst>
          </p:cNvPr>
          <p:cNvCxnSpPr>
            <a:cxnSpLocks/>
          </p:cNvCxnSpPr>
          <p:nvPr/>
        </p:nvCxnSpPr>
        <p:spPr>
          <a:xfrm flipV="1">
            <a:off x="8313032" y="3510616"/>
            <a:ext cx="49784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BFB8BB0C-351E-4E34-9B0C-3C083AEFDD1F}"/>
              </a:ext>
            </a:extLst>
          </p:cNvPr>
          <p:cNvCxnSpPr>
            <a:cxnSpLocks/>
          </p:cNvCxnSpPr>
          <p:nvPr/>
        </p:nvCxnSpPr>
        <p:spPr>
          <a:xfrm flipV="1">
            <a:off x="8899084" y="3510616"/>
            <a:ext cx="49784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3DE2BB3D-7F96-4E4B-933E-4388597F9D4F}"/>
              </a:ext>
            </a:extLst>
          </p:cNvPr>
          <p:cNvCxnSpPr>
            <a:cxnSpLocks/>
          </p:cNvCxnSpPr>
          <p:nvPr/>
        </p:nvCxnSpPr>
        <p:spPr>
          <a:xfrm flipV="1">
            <a:off x="9532876" y="3510616"/>
            <a:ext cx="49784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Letter reveal 16">
            <a:extLst>
              <a:ext uri="{FF2B5EF4-FFF2-40B4-BE49-F238E27FC236}">
                <a16:creationId xmlns:a16="http://schemas.microsoft.com/office/drawing/2014/main" id="{E24D60F4-D275-4C0A-A792-EA6CF3FF212E}"/>
              </a:ext>
            </a:extLst>
          </p:cNvPr>
          <p:cNvSpPr/>
          <p:nvPr/>
        </p:nvSpPr>
        <p:spPr>
          <a:xfrm>
            <a:off x="9465045" y="2671097"/>
            <a:ext cx="660400" cy="772160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08644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435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8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8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1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1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221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40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6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6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7" dur="676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6" dur="38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5" dur="507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5078"/>
                            </p:stCondLst>
                            <p:childTnLst>
                              <p:par>
                                <p:cTn id="1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5078"/>
                            </p:stCondLst>
                            <p:childTnLst>
                              <p:par>
                                <p:cTn id="16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5578"/>
                            </p:stCondLst>
                            <p:childTnLst>
                              <p:par>
                                <p:cTn id="1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audio>
              <p:cMediaNode vol="80000" showWhenStopped="0">
                <p:cTn id="1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1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 showWhenStopped="0">
                <p:cTn id="1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 showWhenStopped="0">
                <p:cTn id="1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 showWhenStopped="0">
                <p:cTn id="1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 showWhenStopped="0">
                <p:cTn id="1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50" grpId="0" animBg="1"/>
      <p:bldP spid="66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Social Media Success Secret Tip #3 – Ask Questions - Business 2 Community">
            <a:extLst>
              <a:ext uri="{FF2B5EF4-FFF2-40B4-BE49-F238E27FC236}">
                <a16:creationId xmlns:a16="http://schemas.microsoft.com/office/drawing/2014/main" id="{ADDFD5AD-5237-4397-9A7E-348F0FA264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63" r="85804" b="1270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Social Media Success Secret Tip #3 – Ask Questions - Business 2 Community">
            <a:extLst>
              <a:ext uri="{FF2B5EF4-FFF2-40B4-BE49-F238E27FC236}">
                <a16:creationId xmlns:a16="http://schemas.microsoft.com/office/drawing/2014/main" id="{E7FFCA54-D7BC-4B21-A3C9-0C1AA3B54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3"/>
            <a:extLst>
              <a:ext uri="{FF2B5EF4-FFF2-40B4-BE49-F238E27FC236}">
                <a16:creationId xmlns:a16="http://schemas.microsoft.com/office/drawing/2014/main" id="{5CE2DD22-A0DB-44B6-86BD-93A3E3B0F8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9400" y="2233343"/>
            <a:ext cx="6824662" cy="462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611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22222E-6 L 0 -0.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90A1CA3-6FB9-40D8-B529-D4B4A21AF9E7}"/>
              </a:ext>
            </a:extLst>
          </p:cNvPr>
          <p:cNvSpPr/>
          <p:nvPr/>
        </p:nvSpPr>
        <p:spPr>
          <a:xfrm>
            <a:off x="952549" y="5016730"/>
            <a:ext cx="653294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Our business is better if we </a:t>
            </a:r>
            <a:br>
              <a:rPr lang="en-US" sz="4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en-US" sz="4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treat </a:t>
            </a:r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our employees right!</a:t>
            </a:r>
            <a:endParaRPr lang="en-US" sz="4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032" name="Picture 8" descr="Image result for human resources">
            <a:extLst>
              <a:ext uri="{FF2B5EF4-FFF2-40B4-BE49-F238E27FC236}">
                <a16:creationId xmlns:a16="http://schemas.microsoft.com/office/drawing/2014/main" id="{CED5534A-24EF-485D-92D7-43AC2E1F0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77" y="444045"/>
            <a:ext cx="7807485" cy="4391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60271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R Basics: Human Resource Management - YouTube">
            <a:extLst>
              <a:ext uri="{FF2B5EF4-FFF2-40B4-BE49-F238E27FC236}">
                <a16:creationId xmlns:a16="http://schemas.microsoft.com/office/drawing/2014/main" id="{B0C29A93-2E1F-4204-A351-8DE4F8523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R Basics: Human Resource Management - YouTube">
            <a:extLst>
              <a:ext uri="{FF2B5EF4-FFF2-40B4-BE49-F238E27FC236}">
                <a16:creationId xmlns:a16="http://schemas.microsoft.com/office/drawing/2014/main" id="{3147ECE2-C9E8-4D49-A5F8-0F8461B478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53" t="2222" r="11875" b="76667"/>
          <a:stretch/>
        </p:blipFill>
        <p:spPr bwMode="auto">
          <a:xfrm>
            <a:off x="9105900" y="104775"/>
            <a:ext cx="2886075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DD54601-0A7B-4876-9F1F-3235C0852758}"/>
              </a:ext>
            </a:extLst>
          </p:cNvPr>
          <p:cNvSpPr txBox="1">
            <a:spLocks/>
          </p:cNvSpPr>
          <p:nvPr/>
        </p:nvSpPr>
        <p:spPr>
          <a:xfrm>
            <a:off x="1413196" y="5597838"/>
            <a:ext cx="5320979" cy="161625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N" sz="4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dirty="0">
                <a:solidFill>
                  <a:schemeClr val="bg1"/>
                </a:solidFill>
              </a:rPr>
              <a:t>(or what does the HR Department do?)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87D80FA-9882-4186-8FD9-0C20A698ED0E}"/>
              </a:ext>
            </a:extLst>
          </p:cNvPr>
          <p:cNvSpPr txBox="1">
            <a:spLocks/>
          </p:cNvSpPr>
          <p:nvPr/>
        </p:nvSpPr>
        <p:spPr>
          <a:xfrm>
            <a:off x="1413196" y="3863459"/>
            <a:ext cx="4853573" cy="1616252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N" sz="43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dirty="0">
                <a:solidFill>
                  <a:schemeClr val="bg1"/>
                </a:solidFill>
              </a:rPr>
              <a:t>What is the human resource process?</a:t>
            </a:r>
          </a:p>
        </p:txBody>
      </p:sp>
    </p:spTree>
    <p:extLst>
      <p:ext uri="{BB962C8B-B14F-4D97-AF65-F5344CB8AC3E}">
        <p14:creationId xmlns:p14="http://schemas.microsoft.com/office/powerpoint/2010/main" val="343125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7B7351-AE74-4711-91BF-B34729BF2774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4000" y="254000"/>
            <a:ext cx="11684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34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1dd566d1-d554-4e4d-9a03-d50eed35c55b"/>
  <p:tag name="__PE_POLL_URL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a8085961-9efa-43a6-a16f-5851b8ddf44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0ea2bb9e-4b07-46e4-a879-18f7eff8f01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URL" val="True"/>
  <p:tag name="__PE_POLL_EMBED_ID" val="a07e104b-41b5-4b9b-a062-cb956076404c"/>
</p:tagLst>
</file>

<file path=ppt/theme/theme1.xml><?xml version="1.0" encoding="utf-8"?>
<a:theme xmlns:a="http://schemas.openxmlformats.org/drawingml/2006/main" name="Office Theme">
  <a:themeElements>
    <a:clrScheme name="Custom 13">
      <a:dk1>
        <a:srgbClr val="3F3F3F"/>
      </a:dk1>
      <a:lt1>
        <a:srgbClr val="FFFFFF"/>
      </a:lt1>
      <a:dk2>
        <a:srgbClr val="F2F2F2"/>
      </a:dk2>
      <a:lt2>
        <a:srgbClr val="A5A5A5"/>
      </a:lt2>
      <a:accent1>
        <a:srgbClr val="00194C"/>
      </a:accent1>
      <a:accent2>
        <a:srgbClr val="EAB200"/>
      </a:accent2>
      <a:accent3>
        <a:srgbClr val="F2F2F2"/>
      </a:accent3>
      <a:accent4>
        <a:srgbClr val="954F72"/>
      </a:accent4>
      <a:accent5>
        <a:srgbClr val="00843B"/>
      </a:accent5>
      <a:accent6>
        <a:srgbClr val="014067"/>
      </a:accent6>
      <a:hlink>
        <a:srgbClr val="00194C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C6E738E7-B693-47E0-8B87-4F1E6F836826}" vid="{49B2F2E0-5568-4BA2-A91C-EA43B5A884A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465BB6B07CD7E419B99A32EBE4934B2" ma:contentTypeVersion="12" ma:contentTypeDescription="Create a new document." ma:contentTypeScope="" ma:versionID="d57e1651922487d1aedb117bf8bf8973">
  <xsd:schema xmlns:xsd="http://www.w3.org/2001/XMLSchema" xmlns:xs="http://www.w3.org/2001/XMLSchema" xmlns:p="http://schemas.microsoft.com/office/2006/metadata/properties" xmlns:ns3="7d1837d1-c4d4-4c22-8f4a-a77bd94c21fe" xmlns:ns4="51d5d1c1-1f21-4f3d-a427-0392c47753ba" targetNamespace="http://schemas.microsoft.com/office/2006/metadata/properties" ma:root="true" ma:fieldsID="f81d1a85681fc8ba73ea969e4a8b7a2d" ns3:_="" ns4:_="">
    <xsd:import namespace="7d1837d1-c4d4-4c22-8f4a-a77bd94c21fe"/>
    <xsd:import namespace="51d5d1c1-1f21-4f3d-a427-0392c47753b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1837d1-c4d4-4c22-8f4a-a77bd94c21f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d5d1c1-1f21-4f3d-a427-0392c47753ba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d1837d1-c4d4-4c22-8f4a-a77bd94c21fe" xsi:nil="true"/>
  </documentManagement>
</p:properties>
</file>

<file path=customXml/itemProps1.xml><?xml version="1.0" encoding="utf-8"?>
<ds:datastoreItem xmlns:ds="http://schemas.openxmlformats.org/officeDocument/2006/customXml" ds:itemID="{E478FC1F-D47B-4741-B733-75569215E45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d1837d1-c4d4-4c22-8f4a-a77bd94c21fe"/>
    <ds:schemaRef ds:uri="51d5d1c1-1f21-4f3d-a427-0392c47753b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B759597-1FA4-4F46-9BA8-01240C56026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940343A-75DB-4E03-95EA-4A75BA0D7FF2}">
  <ds:schemaRefs>
    <ds:schemaRef ds:uri="http://www.w3.org/XML/1998/namespace"/>
    <ds:schemaRef ds:uri="http://purl.org/dc/terms/"/>
    <ds:schemaRef ds:uri="http://schemas.microsoft.com/office/2006/documentManagement/types"/>
    <ds:schemaRef ds:uri="http://purl.org/dc/elements/1.1/"/>
    <ds:schemaRef ds:uri="7d1837d1-c4d4-4c22-8f4a-a77bd94c21fe"/>
    <ds:schemaRef ds:uri="http://schemas.microsoft.com/office/2006/metadata/properti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51d5d1c1-1f21-4f3d-a427-0392c47753b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NSCC</Template>
  <TotalTime>1675</TotalTime>
  <Words>698</Words>
  <Application>Microsoft Office PowerPoint</Application>
  <PresentationFormat>Widescreen</PresentationFormat>
  <Paragraphs>240</Paragraphs>
  <Slides>63</Slides>
  <Notes>7</Notes>
  <HiddenSlides>0</HiddenSlides>
  <MMClips>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72" baseType="lpstr">
      <vt:lpstr>Aharoni</vt:lpstr>
      <vt:lpstr>Arial</vt:lpstr>
      <vt:lpstr>Arvo</vt:lpstr>
      <vt:lpstr>Calibri</vt:lpstr>
      <vt:lpstr>Gill Sans SemiBold</vt:lpstr>
      <vt:lpstr>Helvetica Neue</vt:lpstr>
      <vt:lpstr>HK Grotesk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Positive Benefits</vt:lpstr>
      <vt:lpstr>PowerPoint Presentation</vt:lpstr>
      <vt:lpstr>PowerPoint Presentation</vt:lpstr>
      <vt:lpstr>Job Description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Steps to Eradicate Harassment</vt:lpstr>
      <vt:lpstr>PowerPoint Presentation</vt:lpstr>
      <vt:lpstr>PowerPoint Presentation</vt:lpstr>
      <vt:lpstr>PowerPoint Presentation</vt:lpstr>
      <vt:lpstr>PowerPoint Presentation</vt:lpstr>
      <vt:lpstr>Compliance: Navigate  Laws and Regulations</vt:lpstr>
      <vt:lpstr>PowerPoint Presentation</vt:lpstr>
      <vt:lpstr>PowerPoint Presentation</vt:lpstr>
      <vt:lpstr>The Business Perspective</vt:lpstr>
      <vt:lpstr>How can we motivate?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Maguire,Dave</dc:creator>
  <cp:lastModifiedBy>Dave Maguire</cp:lastModifiedBy>
  <cp:revision>22</cp:revision>
  <dcterms:created xsi:type="dcterms:W3CDTF">2021-02-10T15:46:32Z</dcterms:created>
  <dcterms:modified xsi:type="dcterms:W3CDTF">2022-03-23T10:02:38Z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0x010100C465BB6B07CD7E419B99A32EBE4934B2</vt:lpwstr>
  </property>
</Properties>
</file>