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9"/>
            <a:ext cx="7315200" cy="2604958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5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778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2895600"/>
            <a:ext cx="2947482" cy="3203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0576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2369E-E172-C762-491B-27D82F36AF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78523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264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 2</vt:lpstr>
      <vt:lpstr>Frame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 for Business</dc:title>
  <dc:creator>Dave</dc:creator>
  <cp:lastModifiedBy>Dave</cp:lastModifiedBy>
  <cp:revision>6</cp:revision>
  <dcterms:created xsi:type="dcterms:W3CDTF">2023-07-19T14:11:00Z</dcterms:created>
  <dcterms:modified xsi:type="dcterms:W3CDTF">2023-07-19T23:06:19Z</dcterms:modified>
</cp:coreProperties>
</file>