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74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9"/>
            <a:ext cx="7315200" cy="2604958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0052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>
            <a:lvl1pPr>
              <a:defRPr sz="2400"/>
            </a:lvl1pPr>
            <a:lvl2pPr>
              <a:defRPr sz="24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07783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gradFill flip="none" rotWithShape="1">
            <a:gsLst>
              <a:gs pos="0">
                <a:schemeClr val="dk1">
                  <a:lumMod val="67000"/>
                </a:schemeClr>
              </a:gs>
              <a:gs pos="48000">
                <a:schemeClr val="dk1">
                  <a:lumMod val="97000"/>
                  <a:lumOff val="3000"/>
                </a:schemeClr>
              </a:gs>
              <a:gs pos="100000">
                <a:schemeClr val="dk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2895600"/>
            <a:ext cx="2947482" cy="32034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405767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02369E-E172-C762-491B-27D82F36AF9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37785230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264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Corbel</vt:lpstr>
      <vt:lpstr>Wingdings 2</vt:lpstr>
      <vt:lpstr>Frame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Facebook for Business</dc:title>
  <dc:creator>Dave</dc:creator>
  <cp:lastModifiedBy>Dave</cp:lastModifiedBy>
  <cp:revision>6</cp:revision>
  <dcterms:created xsi:type="dcterms:W3CDTF">2023-07-19T14:11:00Z</dcterms:created>
  <dcterms:modified xsi:type="dcterms:W3CDTF">2023-07-19T23:06:19Z</dcterms:modified>
</cp:coreProperties>
</file>