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e Maguire" userId="b72350e7-c8b8-459f-ad21-b25dbb4123b5" providerId="ADAL" clId="{7FF19600-486C-49ED-ADBD-2466864A232B}"/>
    <pc:docChg chg="custSel modSld modMainMaster">
      <pc:chgData name="Dave Maguire" userId="b72350e7-c8b8-459f-ad21-b25dbb4123b5" providerId="ADAL" clId="{7FF19600-486C-49ED-ADBD-2466864A232B}" dt="2018-04-09T17:30:12.232" v="123"/>
      <pc:docMkLst>
        <pc:docMk/>
      </pc:docMkLst>
      <pc:sldChg chg="addSp delSp modSp modTransition">
        <pc:chgData name="Dave Maguire" userId="b72350e7-c8b8-459f-ad21-b25dbb4123b5" providerId="ADAL" clId="{7FF19600-486C-49ED-ADBD-2466864A232B}" dt="2018-04-09T17:30:12.232" v="123"/>
        <pc:sldMkLst>
          <pc:docMk/>
          <pc:sldMk cId="4182529744" sldId="256"/>
        </pc:sldMkLst>
        <pc:spChg chg="mod">
          <ac:chgData name="Dave Maguire" userId="b72350e7-c8b8-459f-ad21-b25dbb4123b5" providerId="ADAL" clId="{7FF19600-486C-49ED-ADBD-2466864A232B}" dt="2018-04-09T17:24:04.440" v="78" actId="1076"/>
          <ac:spMkLst>
            <pc:docMk/>
            <pc:sldMk cId="4182529744" sldId="256"/>
            <ac:spMk id="2" creationId="{D03B6001-F0F2-493A-8C8B-7E454D6DB7B5}"/>
          </ac:spMkLst>
        </pc:spChg>
        <pc:spChg chg="del">
          <ac:chgData name="Dave Maguire" userId="b72350e7-c8b8-459f-ad21-b25dbb4123b5" providerId="ADAL" clId="{7FF19600-486C-49ED-ADBD-2466864A232B}" dt="2018-04-09T17:23:49.495" v="75" actId="478"/>
          <ac:spMkLst>
            <pc:docMk/>
            <pc:sldMk cId="4182529744" sldId="256"/>
            <ac:spMk id="3" creationId="{9A2F3887-6E94-4362-BAC8-AA62FF99565B}"/>
          </ac:spMkLst>
        </pc:spChg>
        <pc:picChg chg="add del mod">
          <ac:chgData name="Dave Maguire" userId="b72350e7-c8b8-459f-ad21-b25dbb4123b5" providerId="ADAL" clId="{7FF19600-486C-49ED-ADBD-2466864A232B}" dt="2018-04-09T17:18:39.889" v="2" actId="478"/>
          <ac:picMkLst>
            <pc:docMk/>
            <pc:sldMk cId="4182529744" sldId="256"/>
            <ac:picMk id="4" creationId="{608DD1C4-3AC8-4531-AB17-AC0958D1B07F}"/>
          </ac:picMkLst>
        </pc:picChg>
        <pc:picChg chg="add mod">
          <ac:chgData name="Dave Maguire" userId="b72350e7-c8b8-459f-ad21-b25dbb4123b5" providerId="ADAL" clId="{7FF19600-486C-49ED-ADBD-2466864A232B}" dt="2018-04-09T17:19:11.120" v="20" actId="1038"/>
          <ac:picMkLst>
            <pc:docMk/>
            <pc:sldMk cId="4182529744" sldId="256"/>
            <ac:picMk id="6" creationId="{6A1395A4-0DF1-482A-AB4C-D70A4C20987B}"/>
          </ac:picMkLst>
        </pc:picChg>
      </pc:sldChg>
      <pc:sldChg chg="addSp modSp modTransition modAnim">
        <pc:chgData name="Dave Maguire" userId="b72350e7-c8b8-459f-ad21-b25dbb4123b5" providerId="ADAL" clId="{7FF19600-486C-49ED-ADBD-2466864A232B}" dt="2018-04-09T17:30:12.232" v="123"/>
        <pc:sldMkLst>
          <pc:docMk/>
          <pc:sldMk cId="764253045" sldId="257"/>
        </pc:sldMkLst>
        <pc:spChg chg="mod">
          <ac:chgData name="Dave Maguire" userId="b72350e7-c8b8-459f-ad21-b25dbb4123b5" providerId="ADAL" clId="{7FF19600-486C-49ED-ADBD-2466864A232B}" dt="2018-04-09T17:25:11.205" v="88" actId="242"/>
          <ac:spMkLst>
            <pc:docMk/>
            <pc:sldMk cId="764253045" sldId="257"/>
            <ac:spMk id="3" creationId="{87870FB9-82E0-4C8E-BB84-E05DC49CE615}"/>
          </ac:spMkLst>
        </pc:spChg>
        <pc:picChg chg="add mod">
          <ac:chgData name="Dave Maguire" userId="b72350e7-c8b8-459f-ad21-b25dbb4123b5" providerId="ADAL" clId="{7FF19600-486C-49ED-ADBD-2466864A232B}" dt="2018-04-09T17:28:12.493" v="110" actId="14100"/>
          <ac:picMkLst>
            <pc:docMk/>
            <pc:sldMk cId="764253045" sldId="257"/>
            <ac:picMk id="5" creationId="{5613BCC6-47CC-4318-A929-862550A7EFFA}"/>
          </ac:picMkLst>
        </pc:picChg>
      </pc:sldChg>
      <pc:sldChg chg="addSp modSp modTransition modAnim">
        <pc:chgData name="Dave Maguire" userId="b72350e7-c8b8-459f-ad21-b25dbb4123b5" providerId="ADAL" clId="{7FF19600-486C-49ED-ADBD-2466864A232B}" dt="2018-04-09T17:30:12.232" v="123"/>
        <pc:sldMkLst>
          <pc:docMk/>
          <pc:sldMk cId="117068634" sldId="258"/>
        </pc:sldMkLst>
        <pc:picChg chg="add mod">
          <ac:chgData name="Dave Maguire" userId="b72350e7-c8b8-459f-ad21-b25dbb4123b5" providerId="ADAL" clId="{7FF19600-486C-49ED-ADBD-2466864A232B}" dt="2018-04-09T17:27:00.758" v="96" actId="1440"/>
          <ac:picMkLst>
            <pc:docMk/>
            <pc:sldMk cId="117068634" sldId="258"/>
            <ac:picMk id="5" creationId="{49EE10CF-DEAD-4637-87F1-5906B19ED0B2}"/>
          </ac:picMkLst>
        </pc:picChg>
      </pc:sldChg>
      <pc:sldChg chg="addSp modSp modTransition modAnim">
        <pc:chgData name="Dave Maguire" userId="b72350e7-c8b8-459f-ad21-b25dbb4123b5" providerId="ADAL" clId="{7FF19600-486C-49ED-ADBD-2466864A232B}" dt="2018-04-09T17:30:12.232" v="123"/>
        <pc:sldMkLst>
          <pc:docMk/>
          <pc:sldMk cId="444563453" sldId="259"/>
        </pc:sldMkLst>
        <pc:spChg chg="mod">
          <ac:chgData name="Dave Maguire" userId="b72350e7-c8b8-459f-ad21-b25dbb4123b5" providerId="ADAL" clId="{7FF19600-486C-49ED-ADBD-2466864A232B}" dt="2018-04-09T17:24:51.223" v="84" actId="242"/>
          <ac:spMkLst>
            <pc:docMk/>
            <pc:sldMk cId="444563453" sldId="259"/>
            <ac:spMk id="3" creationId="{335DEFA0-C23B-404F-B4CA-B097372931DA}"/>
          </ac:spMkLst>
        </pc:spChg>
        <pc:picChg chg="add mod">
          <ac:chgData name="Dave Maguire" userId="b72350e7-c8b8-459f-ad21-b25dbb4123b5" providerId="ADAL" clId="{7FF19600-486C-49ED-ADBD-2466864A232B}" dt="2018-04-09T17:27:20.540" v="100" actId="1440"/>
          <ac:picMkLst>
            <pc:docMk/>
            <pc:sldMk cId="444563453" sldId="259"/>
            <ac:picMk id="5" creationId="{6D50C05E-1E09-47CE-AEC8-71F7C99DC316}"/>
          </ac:picMkLst>
        </pc:picChg>
      </pc:sldChg>
      <pc:sldChg chg="addSp modSp modTransition modAnim">
        <pc:chgData name="Dave Maguire" userId="b72350e7-c8b8-459f-ad21-b25dbb4123b5" providerId="ADAL" clId="{7FF19600-486C-49ED-ADBD-2466864A232B}" dt="2018-04-09T17:30:12.232" v="123"/>
        <pc:sldMkLst>
          <pc:docMk/>
          <pc:sldMk cId="3318328924" sldId="260"/>
        </pc:sldMkLst>
        <pc:spChg chg="mod">
          <ac:chgData name="Dave Maguire" userId="b72350e7-c8b8-459f-ad21-b25dbb4123b5" providerId="ADAL" clId="{7FF19600-486C-49ED-ADBD-2466864A232B}" dt="2018-04-09T17:25:01.008" v="86" actId="242"/>
          <ac:spMkLst>
            <pc:docMk/>
            <pc:sldMk cId="3318328924" sldId="260"/>
            <ac:spMk id="3" creationId="{DC5157A7-14C2-4917-B558-60E88DB869BB}"/>
          </ac:spMkLst>
        </pc:spChg>
        <pc:picChg chg="add mod">
          <ac:chgData name="Dave Maguire" userId="b72350e7-c8b8-459f-ad21-b25dbb4123b5" providerId="ADAL" clId="{7FF19600-486C-49ED-ADBD-2466864A232B}" dt="2018-04-09T17:27:42.711" v="105" actId="1440"/>
          <ac:picMkLst>
            <pc:docMk/>
            <pc:sldMk cId="3318328924" sldId="260"/>
            <ac:picMk id="5" creationId="{E20D5688-E5C3-4B55-B9F9-C4B213B8F445}"/>
          </ac:picMkLst>
        </pc:picChg>
      </pc:sldChg>
      <pc:sldMasterChg chg="addSp delSp modSp modSldLayout">
        <pc:chgData name="Dave Maguire" userId="b72350e7-c8b8-459f-ad21-b25dbb4123b5" providerId="ADAL" clId="{7FF19600-486C-49ED-ADBD-2466864A232B}" dt="2018-04-09T17:25:57.484" v="91" actId="1076"/>
        <pc:sldMasterMkLst>
          <pc:docMk/>
          <pc:sldMasterMk cId="429389212" sldId="2147483696"/>
        </pc:sldMasterMkLst>
        <pc:spChg chg="mod">
          <ac:chgData name="Dave Maguire" userId="b72350e7-c8b8-459f-ad21-b25dbb4123b5" providerId="ADAL" clId="{7FF19600-486C-49ED-ADBD-2466864A232B}" dt="2018-04-09T17:23:29.172" v="73" actId="1076"/>
          <ac:spMkLst>
            <pc:docMk/>
            <pc:sldMasterMk cId="429389212" sldId="2147483696"/>
            <ac:spMk id="2" creationId="{00000000-0000-0000-0000-000000000000}"/>
          </ac:spMkLst>
        </pc:spChg>
        <pc:spChg chg="mod">
          <ac:chgData name="Dave Maguire" userId="b72350e7-c8b8-459f-ad21-b25dbb4123b5" providerId="ADAL" clId="{7FF19600-486C-49ED-ADBD-2466864A232B}" dt="2018-04-09T17:23:32.864" v="74" actId="1076"/>
          <ac:spMkLst>
            <pc:docMk/>
            <pc:sldMasterMk cId="429389212" sldId="2147483696"/>
            <ac:spMk id="3" creationId="{00000000-0000-0000-0000-000000000000}"/>
          </ac:spMkLst>
        </pc:spChg>
        <pc:spChg chg="del">
          <ac:chgData name="Dave Maguire" userId="b72350e7-c8b8-459f-ad21-b25dbb4123b5" providerId="ADAL" clId="{7FF19600-486C-49ED-ADBD-2466864A232B}" dt="2018-04-09T17:22:15.514" v="66" actId="478"/>
          <ac:spMkLst>
            <pc:docMk/>
            <pc:sldMasterMk cId="429389212" sldId="2147483696"/>
            <ac:spMk id="4" creationId="{00000000-0000-0000-0000-000000000000}"/>
          </ac:spMkLst>
        </pc:spChg>
        <pc:spChg chg="del">
          <ac:chgData name="Dave Maguire" userId="b72350e7-c8b8-459f-ad21-b25dbb4123b5" providerId="ADAL" clId="{7FF19600-486C-49ED-ADBD-2466864A232B}" dt="2018-04-09T17:22:15.514" v="66" actId="478"/>
          <ac:spMkLst>
            <pc:docMk/>
            <pc:sldMasterMk cId="429389212" sldId="2147483696"/>
            <ac:spMk id="5" creationId="{00000000-0000-0000-0000-000000000000}"/>
          </ac:spMkLst>
        </pc:spChg>
        <pc:spChg chg="del">
          <ac:chgData name="Dave Maguire" userId="b72350e7-c8b8-459f-ad21-b25dbb4123b5" providerId="ADAL" clId="{7FF19600-486C-49ED-ADBD-2466864A232B}" dt="2018-04-09T17:22:15.514" v="66" actId="478"/>
          <ac:spMkLst>
            <pc:docMk/>
            <pc:sldMasterMk cId="429389212" sldId="2147483696"/>
            <ac:spMk id="6" creationId="{00000000-0000-0000-0000-000000000000}"/>
          </ac:spMkLst>
        </pc:spChg>
        <pc:picChg chg="add mod">
          <ac:chgData name="Dave Maguire" userId="b72350e7-c8b8-459f-ad21-b25dbb4123b5" providerId="ADAL" clId="{7FF19600-486C-49ED-ADBD-2466864A232B}" dt="2018-04-09T17:23:13.374" v="71" actId="1076"/>
          <ac:picMkLst>
            <pc:docMk/>
            <pc:sldMasterMk cId="429389212" sldId="2147483696"/>
            <ac:picMk id="14" creationId="{F7CA88FC-24D7-4998-B814-8AC0F1B621E2}"/>
          </ac:picMkLst>
        </pc:picChg>
        <pc:sldLayoutChg chg="delSp modSp">
          <pc:chgData name="Dave Maguire" userId="b72350e7-c8b8-459f-ad21-b25dbb4123b5" providerId="ADAL" clId="{7FF19600-486C-49ED-ADBD-2466864A232B}" dt="2018-04-09T17:25:57.484" v="91" actId="1076"/>
          <pc:sldLayoutMkLst>
            <pc:docMk/>
            <pc:sldMasterMk cId="429389212" sldId="2147483696"/>
            <pc:sldLayoutMk cId="45425940" sldId="2147483697"/>
          </pc:sldLayoutMkLst>
          <pc:spChg chg="mod">
            <ac:chgData name="Dave Maguire" userId="b72350e7-c8b8-459f-ad21-b25dbb4123b5" providerId="ADAL" clId="{7FF19600-486C-49ED-ADBD-2466864A232B}" dt="2018-04-09T17:25:57.484" v="91" actId="1076"/>
            <ac:spMkLst>
              <pc:docMk/>
              <pc:sldMasterMk cId="429389212" sldId="2147483696"/>
              <pc:sldLayoutMk cId="45425940" sldId="2147483697"/>
              <ac:spMk id="2" creationId="{00000000-0000-0000-0000-000000000000}"/>
            </ac:spMkLst>
          </pc:spChg>
          <pc:spChg chg="del">
            <ac:chgData name="Dave Maguire" userId="b72350e7-c8b8-459f-ad21-b25dbb4123b5" providerId="ADAL" clId="{7FF19600-486C-49ED-ADBD-2466864A232B}" dt="2018-04-09T17:25:51.376" v="90" actId="478"/>
            <ac:spMkLst>
              <pc:docMk/>
              <pc:sldMasterMk cId="429389212" sldId="2147483696"/>
              <pc:sldLayoutMk cId="45425940" sldId="2147483697"/>
              <ac:spMk id="3" creationId="{00000000-0000-0000-0000-000000000000}"/>
            </ac:spMkLst>
          </pc:spChg>
          <pc:spChg chg="del">
            <ac:chgData name="Dave Maguire" userId="b72350e7-c8b8-459f-ad21-b25dbb4123b5" providerId="ADAL" clId="{7FF19600-486C-49ED-ADBD-2466864A232B}" dt="2018-04-09T17:25:51.376" v="90" actId="478"/>
            <ac:spMkLst>
              <pc:docMk/>
              <pc:sldMasterMk cId="429389212" sldId="2147483696"/>
              <pc:sldLayoutMk cId="45425940" sldId="2147483697"/>
              <ac:spMk id="4" creationId="{00000000-0000-0000-0000-000000000000}"/>
            </ac:spMkLst>
          </pc:spChg>
          <pc:spChg chg="del">
            <ac:chgData name="Dave Maguire" userId="b72350e7-c8b8-459f-ad21-b25dbb4123b5" providerId="ADAL" clId="{7FF19600-486C-49ED-ADBD-2466864A232B}" dt="2018-04-09T17:25:51.376" v="90" actId="478"/>
            <ac:spMkLst>
              <pc:docMk/>
              <pc:sldMasterMk cId="429389212" sldId="2147483696"/>
              <pc:sldLayoutMk cId="45425940" sldId="2147483697"/>
              <ac:spMk id="5" creationId="{00000000-0000-0000-0000-000000000000}"/>
            </ac:spMkLst>
          </pc:spChg>
          <pc:spChg chg="del">
            <ac:chgData name="Dave Maguire" userId="b72350e7-c8b8-459f-ad21-b25dbb4123b5" providerId="ADAL" clId="{7FF19600-486C-49ED-ADBD-2466864A232B}" dt="2018-04-09T17:25:51.376" v="90" actId="478"/>
            <ac:spMkLst>
              <pc:docMk/>
              <pc:sldMasterMk cId="429389212" sldId="2147483696"/>
              <pc:sldLayoutMk cId="45425940" sldId="2147483697"/>
              <ac:spMk id="6" creationId="{00000000-0000-0000-0000-000000000000}"/>
            </ac:spMkLst>
          </pc:spChg>
        </pc:sldLayoutChg>
        <pc:sldLayoutChg chg="addSp delSp modSp">
          <pc:chgData name="Dave Maguire" userId="b72350e7-c8b8-459f-ad21-b25dbb4123b5" providerId="ADAL" clId="{7FF19600-486C-49ED-ADBD-2466864A232B}" dt="2018-04-09T17:23:02.783" v="70" actId="478"/>
          <pc:sldLayoutMkLst>
            <pc:docMk/>
            <pc:sldMasterMk cId="429389212" sldId="2147483696"/>
            <pc:sldLayoutMk cId="2979435278" sldId="2147483698"/>
          </pc:sldLayoutMkLst>
          <pc:spChg chg="mod">
            <ac:chgData name="Dave Maguire" userId="b72350e7-c8b8-459f-ad21-b25dbb4123b5" providerId="ADAL" clId="{7FF19600-486C-49ED-ADBD-2466864A232B}" dt="2018-04-09T17:22:49.962" v="67" actId="1076"/>
            <ac:spMkLst>
              <pc:docMk/>
              <pc:sldMasterMk cId="429389212" sldId="2147483696"/>
              <pc:sldLayoutMk cId="2979435278" sldId="2147483698"/>
              <ac:spMk id="2" creationId="{00000000-0000-0000-0000-000000000000}"/>
            </ac:spMkLst>
          </pc:spChg>
          <pc:spChg chg="mod">
            <ac:chgData name="Dave Maguire" userId="b72350e7-c8b8-459f-ad21-b25dbb4123b5" providerId="ADAL" clId="{7FF19600-486C-49ED-ADBD-2466864A232B}" dt="2018-04-09T17:22:55.191" v="68" actId="1076"/>
            <ac:spMkLst>
              <pc:docMk/>
              <pc:sldMasterMk cId="429389212" sldId="2147483696"/>
              <pc:sldLayoutMk cId="2979435278" sldId="2147483698"/>
              <ac:spMk id="3" creationId="{00000000-0000-0000-0000-000000000000}"/>
            </ac:spMkLst>
          </pc:spChg>
          <pc:spChg chg="del">
            <ac:chgData name="Dave Maguire" userId="b72350e7-c8b8-459f-ad21-b25dbb4123b5" providerId="ADAL" clId="{7FF19600-486C-49ED-ADBD-2466864A232B}" dt="2018-04-09T17:21:17.836" v="58" actId="478"/>
            <ac:spMkLst>
              <pc:docMk/>
              <pc:sldMasterMk cId="429389212" sldId="2147483696"/>
              <pc:sldLayoutMk cId="2979435278" sldId="2147483698"/>
              <ac:spMk id="4" creationId="{00000000-0000-0000-0000-000000000000}"/>
            </ac:spMkLst>
          </pc:spChg>
          <pc:spChg chg="del">
            <ac:chgData name="Dave Maguire" userId="b72350e7-c8b8-459f-ad21-b25dbb4123b5" providerId="ADAL" clId="{7FF19600-486C-49ED-ADBD-2466864A232B}" dt="2018-04-09T17:21:17.836" v="58" actId="478"/>
            <ac:spMkLst>
              <pc:docMk/>
              <pc:sldMasterMk cId="429389212" sldId="2147483696"/>
              <pc:sldLayoutMk cId="2979435278" sldId="2147483698"/>
              <ac:spMk id="5" creationId="{00000000-0000-0000-0000-000000000000}"/>
            </ac:spMkLst>
          </pc:spChg>
          <pc:spChg chg="del">
            <ac:chgData name="Dave Maguire" userId="b72350e7-c8b8-459f-ad21-b25dbb4123b5" providerId="ADAL" clId="{7FF19600-486C-49ED-ADBD-2466864A232B}" dt="2018-04-09T17:21:17.836" v="58" actId="478"/>
            <ac:spMkLst>
              <pc:docMk/>
              <pc:sldMasterMk cId="429389212" sldId="2147483696"/>
              <pc:sldLayoutMk cId="2979435278" sldId="2147483698"/>
              <ac:spMk id="6" creationId="{00000000-0000-0000-0000-000000000000}"/>
            </ac:spMkLst>
          </pc:spChg>
          <pc:picChg chg="add del mod">
            <ac:chgData name="Dave Maguire" userId="b72350e7-c8b8-459f-ad21-b25dbb4123b5" providerId="ADAL" clId="{7FF19600-486C-49ED-ADBD-2466864A232B}" dt="2018-04-09T17:23:02.783" v="70" actId="478"/>
            <ac:picMkLst>
              <pc:docMk/>
              <pc:sldMasterMk cId="429389212" sldId="2147483696"/>
              <pc:sldLayoutMk cId="2979435278" sldId="2147483698"/>
              <ac:picMk id="8" creationId="{45592C22-90E0-48F2-80C1-078DF6BF7CA3}"/>
            </ac:picMkLst>
          </pc:picChg>
        </pc:sldLayoutChg>
      </pc:sldMasterChg>
    </pc:docChg>
  </pc:docChgLst>
  <pc:docChgLst>
    <pc:chgData name="Dave Maguire" userId="b72350e7-c8b8-459f-ad21-b25dbb4123b5" providerId="ADAL" clId="{2A4B8017-A0D6-49D7-996F-0A9CD73C536B}"/>
    <pc:docChg chg="custSel delSld modSld modMainMaster">
      <pc:chgData name="Dave Maguire" userId="b72350e7-c8b8-459f-ad21-b25dbb4123b5" providerId="ADAL" clId="{2A4B8017-A0D6-49D7-996F-0A9CD73C536B}" dt="2018-04-09T19:24:08.936" v="18" actId="1037"/>
      <pc:docMkLst>
        <pc:docMk/>
      </pc:docMkLst>
      <pc:sldChg chg="delSp modSp">
        <pc:chgData name="Dave Maguire" userId="b72350e7-c8b8-459f-ad21-b25dbb4123b5" providerId="ADAL" clId="{2A4B8017-A0D6-49D7-996F-0A9CD73C536B}" dt="2018-04-09T19:23:33.669" v="5" actId="6549"/>
        <pc:sldMkLst>
          <pc:docMk/>
          <pc:sldMk cId="4182529744" sldId="256"/>
        </pc:sldMkLst>
        <pc:spChg chg="mod">
          <ac:chgData name="Dave Maguire" userId="b72350e7-c8b8-459f-ad21-b25dbb4123b5" providerId="ADAL" clId="{2A4B8017-A0D6-49D7-996F-0A9CD73C536B}" dt="2018-04-09T19:23:33.669" v="5" actId="6549"/>
          <ac:spMkLst>
            <pc:docMk/>
            <pc:sldMk cId="4182529744" sldId="256"/>
            <ac:spMk id="2" creationId="{D03B6001-F0F2-493A-8C8B-7E454D6DB7B5}"/>
          </ac:spMkLst>
        </pc:spChg>
        <pc:picChg chg="del">
          <ac:chgData name="Dave Maguire" userId="b72350e7-c8b8-459f-ad21-b25dbb4123b5" providerId="ADAL" clId="{2A4B8017-A0D6-49D7-996F-0A9CD73C536B}" dt="2018-04-09T19:23:29.627" v="4" actId="478"/>
          <ac:picMkLst>
            <pc:docMk/>
            <pc:sldMk cId="4182529744" sldId="256"/>
            <ac:picMk id="6" creationId="{6A1395A4-0DF1-482A-AB4C-D70A4C20987B}"/>
          </ac:picMkLst>
        </pc:picChg>
      </pc:sldChg>
      <pc:sldChg chg="del">
        <pc:chgData name="Dave Maguire" userId="b72350e7-c8b8-459f-ad21-b25dbb4123b5" providerId="ADAL" clId="{2A4B8017-A0D6-49D7-996F-0A9CD73C536B}" dt="2018-04-09T19:23:26.156" v="3" actId="2696"/>
        <pc:sldMkLst>
          <pc:docMk/>
          <pc:sldMk cId="764253045" sldId="257"/>
        </pc:sldMkLst>
      </pc:sldChg>
      <pc:sldChg chg="del">
        <pc:chgData name="Dave Maguire" userId="b72350e7-c8b8-459f-ad21-b25dbb4123b5" providerId="ADAL" clId="{2A4B8017-A0D6-49D7-996F-0A9CD73C536B}" dt="2018-04-09T19:23:26.114" v="0" actId="2696"/>
        <pc:sldMkLst>
          <pc:docMk/>
          <pc:sldMk cId="117068634" sldId="258"/>
        </pc:sldMkLst>
      </pc:sldChg>
      <pc:sldChg chg="del">
        <pc:chgData name="Dave Maguire" userId="b72350e7-c8b8-459f-ad21-b25dbb4123b5" providerId="ADAL" clId="{2A4B8017-A0D6-49D7-996F-0A9CD73C536B}" dt="2018-04-09T19:23:26.129" v="1" actId="2696"/>
        <pc:sldMkLst>
          <pc:docMk/>
          <pc:sldMk cId="444563453" sldId="259"/>
        </pc:sldMkLst>
      </pc:sldChg>
      <pc:sldChg chg="del">
        <pc:chgData name="Dave Maguire" userId="b72350e7-c8b8-459f-ad21-b25dbb4123b5" providerId="ADAL" clId="{2A4B8017-A0D6-49D7-996F-0A9CD73C536B}" dt="2018-04-09T19:23:26.156" v="2" actId="2696"/>
        <pc:sldMkLst>
          <pc:docMk/>
          <pc:sldMk cId="3318328924" sldId="260"/>
        </pc:sldMkLst>
      </pc:sldChg>
      <pc:sldMasterChg chg="delSp modSp">
        <pc:chgData name="Dave Maguire" userId="b72350e7-c8b8-459f-ad21-b25dbb4123b5" providerId="ADAL" clId="{2A4B8017-A0D6-49D7-996F-0A9CD73C536B}" dt="2018-04-09T19:24:08.936" v="18" actId="1037"/>
        <pc:sldMasterMkLst>
          <pc:docMk/>
          <pc:sldMasterMk cId="429389212" sldId="2147483696"/>
        </pc:sldMasterMkLst>
        <pc:spChg chg="mod">
          <ac:chgData name="Dave Maguire" userId="b72350e7-c8b8-459f-ad21-b25dbb4123b5" providerId="ADAL" clId="{2A4B8017-A0D6-49D7-996F-0A9CD73C536B}" dt="2018-04-09T19:24:08.936" v="18" actId="1037"/>
          <ac:spMkLst>
            <pc:docMk/>
            <pc:sldMasterMk cId="429389212" sldId="2147483696"/>
            <ac:spMk id="3" creationId="{00000000-0000-0000-0000-000000000000}"/>
          </ac:spMkLst>
        </pc:spChg>
        <pc:picChg chg="del">
          <ac:chgData name="Dave Maguire" userId="b72350e7-c8b8-459f-ad21-b25dbb4123b5" providerId="ADAL" clId="{2A4B8017-A0D6-49D7-996F-0A9CD73C536B}" dt="2018-04-09T19:23:48.712" v="6" actId="478"/>
          <ac:picMkLst>
            <pc:docMk/>
            <pc:sldMasterMk cId="429389212" sldId="2147483696"/>
            <ac:picMk id="14" creationId="{F7CA88FC-24D7-4998-B814-8AC0F1B621E2}"/>
          </ac:picMkLst>
        </pc:pic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2058068"/>
            <a:ext cx="8574622" cy="2616199"/>
          </a:xfrm>
        </p:spPr>
        <p:txBody>
          <a:bodyPr anchor="b">
            <a:normAutofit/>
          </a:bodyPr>
          <a:lstStyle>
            <a:lvl1pPr algn="ctr">
              <a:defRPr sz="6000"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5425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0F3B1E30-AD70-4E09-992C-06E0A76FB728}" type="datetimeFigureOut">
              <a:rPr lang="en-CA" smtClean="0"/>
              <a:t>2018-04-09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C6D66F8E-BC20-4A5D-A86A-8205E3C3E2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7664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0F3B1E30-AD70-4E09-992C-06E0A76FB728}" type="datetimeFigureOut">
              <a:rPr lang="en-CA" smtClean="0"/>
              <a:t>2018-04-09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C6D66F8E-BC20-4A5D-A86A-8205E3C3E2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59089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0F3B1E30-AD70-4E09-992C-06E0A76FB728}" type="datetimeFigureOut">
              <a:rPr lang="en-CA" smtClean="0"/>
              <a:t>2018-04-09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C6D66F8E-BC20-4A5D-A86A-8205E3C3E2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78748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0F3B1E30-AD70-4E09-992C-06E0A76FB728}" type="datetimeFigureOut">
              <a:rPr lang="en-CA" smtClean="0"/>
              <a:t>2018-04-09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C6D66F8E-BC20-4A5D-A86A-8205E3C3E2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399706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0F3B1E30-AD70-4E09-992C-06E0A76FB728}" type="datetimeFigureOut">
              <a:rPr lang="en-CA" smtClean="0"/>
              <a:t>2018-04-09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C6D66F8E-BC20-4A5D-A86A-8205E3C3E2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6092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0F3B1E30-AD70-4E09-992C-06E0A76FB728}" type="datetimeFigureOut">
              <a:rPr lang="en-CA" smtClean="0"/>
              <a:t>2018-04-09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C6D66F8E-BC20-4A5D-A86A-8205E3C3E2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3686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0F3B1E30-AD70-4E09-992C-06E0A76FB728}" type="datetimeFigureOut">
              <a:rPr lang="en-CA" smtClean="0"/>
              <a:t>2018-04-09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C6D66F8E-BC20-4A5D-A86A-8205E3C3E2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260746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0F3B1E30-AD70-4E09-992C-06E0A76FB728}" type="datetimeFigureOut">
              <a:rPr lang="en-CA" smtClean="0"/>
              <a:t>2018-04-09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C6D66F8E-BC20-4A5D-A86A-8205E3C3E2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88620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1299751"/>
            <a:ext cx="10011003" cy="1286992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2586743"/>
            <a:ext cx="4611689" cy="4008463"/>
          </a:xfrm>
        </p:spPr>
        <p:txBody>
          <a:bodyPr anchor="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79435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0F3B1E30-AD70-4E09-992C-06E0A76FB728}" type="datetimeFigureOut">
              <a:rPr lang="en-CA" smtClean="0"/>
              <a:t>2018-04-09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C6D66F8E-BC20-4A5D-A86A-8205E3C3E2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31017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0F3B1E30-AD70-4E09-992C-06E0A76FB728}" type="datetimeFigureOut">
              <a:rPr lang="en-CA" smtClean="0"/>
              <a:t>2018-04-09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C6D66F8E-BC20-4A5D-A86A-8205E3C3E2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92661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0F3B1E30-AD70-4E09-992C-06E0A76FB728}" type="datetimeFigureOut">
              <a:rPr lang="en-CA" smtClean="0"/>
              <a:t>2018-04-09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C6D66F8E-BC20-4A5D-A86A-8205E3C3E2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8227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0F3B1E30-AD70-4E09-992C-06E0A76FB728}" type="datetimeFigureOut">
              <a:rPr lang="en-CA" smtClean="0"/>
              <a:t>2018-04-09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C6D66F8E-BC20-4A5D-A86A-8205E3C3E2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9986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0F3B1E30-AD70-4E09-992C-06E0A76FB728}" type="datetimeFigureOut">
              <a:rPr lang="en-CA" smtClean="0"/>
              <a:t>2018-04-09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C6D66F8E-BC20-4A5D-A86A-8205E3C3E2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6642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0F3B1E30-AD70-4E09-992C-06E0A76FB728}" type="datetimeFigureOut">
              <a:rPr lang="en-CA" smtClean="0"/>
              <a:t>2018-04-09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C6D66F8E-BC20-4A5D-A86A-8205E3C3E2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47390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/>
          <a:lstStyle/>
          <a:p>
            <a:fld id="{0F3B1E30-AD70-4E09-992C-06E0A76FB728}" type="datetimeFigureOut">
              <a:rPr lang="en-CA" smtClean="0"/>
              <a:t>2018-04-09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/>
          <a:lstStyle/>
          <a:p>
            <a:fld id="{C6D66F8E-BC20-4A5D-A86A-8205E3C3E2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33153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2" y="1498351"/>
            <a:ext cx="10018713" cy="129832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5611" y="2853792"/>
            <a:ext cx="4611690" cy="42547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9389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B6001-F0F2-493A-8C8B-7E454D6DB7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11150" y="2120900"/>
            <a:ext cx="5361145" cy="2616199"/>
          </a:xfrm>
        </p:spPr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82529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Parallax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Cuba Vacations</dc:title>
  <dc:creator>Dave Maguire</dc:creator>
  <cp:lastModifiedBy>Dave Maguire</cp:lastModifiedBy>
  <cp:revision>1</cp:revision>
  <dcterms:created xsi:type="dcterms:W3CDTF">2018-04-09T16:59:29Z</dcterms:created>
  <dcterms:modified xsi:type="dcterms:W3CDTF">2018-04-09T19:24:14Z</dcterms:modified>
</cp:coreProperties>
</file>