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7B1505-F33C-4348-ACC0-BFAA9E701041}" v="1" dt="2024-02-24T23:20:17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Maguire" userId="0a41a310-751b-4dd9-b643-3f944c7b648b" providerId="ADAL" clId="{FB7B1505-F33C-4348-ACC0-BFAA9E701041}"/>
    <pc:docChg chg="modMainMaster">
      <pc:chgData name="Dave Maguire" userId="0a41a310-751b-4dd9-b643-3f944c7b648b" providerId="ADAL" clId="{FB7B1505-F33C-4348-ACC0-BFAA9E701041}" dt="2024-02-24T23:20:17.098" v="0"/>
      <pc:docMkLst>
        <pc:docMk/>
      </pc:docMkLst>
      <pc:sldMasterChg chg="modSldLayout">
        <pc:chgData name="Dave Maguire" userId="0a41a310-751b-4dd9-b643-3f944c7b648b" providerId="ADAL" clId="{FB7B1505-F33C-4348-ACC0-BFAA9E701041}" dt="2024-02-24T23:20:17.098" v="0"/>
        <pc:sldMasterMkLst>
          <pc:docMk/>
          <pc:sldMasterMk cId="0" sldId="2147483648"/>
        </pc:sldMasterMkLst>
        <pc:sldLayoutChg chg="addSp modSp">
          <pc:chgData name="Dave Maguire" userId="0a41a310-751b-4dd9-b643-3f944c7b648b" providerId="ADAL" clId="{FB7B1505-F33C-4348-ACC0-BFAA9E701041}" dt="2024-02-24T23:20:17.098" v="0"/>
          <pc:sldLayoutMkLst>
            <pc:docMk/>
            <pc:sldMasterMk cId="0" sldId="2147483648"/>
            <pc:sldLayoutMk cId="0" sldId="2147483652"/>
          </pc:sldLayoutMkLst>
          <pc:picChg chg="add mod">
            <ac:chgData name="Dave Maguire" userId="0a41a310-751b-4dd9-b643-3f944c7b648b" providerId="ADAL" clId="{FB7B1505-F33C-4348-ACC0-BFAA9E701041}" dt="2024-02-24T23:20:17.098" v="0"/>
            <ac:picMkLst>
              <pc:docMk/>
              <pc:sldMasterMk cId="0" sldId="2147483648"/>
              <pc:sldLayoutMk cId="0" sldId="2147483652"/>
              <ac:picMk id="3" creationId="{5C6609F2-B8CD-CBC3-C529-E4A0E287AA74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906113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749299" y="803188"/>
            <a:ext cx="3674476" cy="2846476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55" y="1443267"/>
            <a:ext cx="3500828" cy="1838223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59573FD-1F95-4DA8-B0E6-27C957AB978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156200" y="3672163"/>
            <a:ext cx="6269038" cy="236855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lang="en-US" dirty="0"/>
              <a:t>Insert picture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338B294-AE3F-4C76-9094-C9477DE260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1275" y="803275"/>
            <a:ext cx="6269038" cy="2405063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6609F2-B8CD-CBC3-C529-E4A0E287AA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2814" y="4002001"/>
            <a:ext cx="2941320" cy="218816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D2D8A9-D8E6-422B-8BEF-FAB839E83B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715271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631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Rockwell</vt:lpstr>
      <vt:lpstr>Wingdings</vt:lpstr>
      <vt:lpstr>Atlas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Maguire</dc:creator>
  <cp:lastModifiedBy>Dave Maguire</cp:lastModifiedBy>
  <cp:revision>8</cp:revision>
  <dcterms:created xsi:type="dcterms:W3CDTF">2018-04-17T01:05:04Z</dcterms:created>
  <dcterms:modified xsi:type="dcterms:W3CDTF">2024-02-24T23:20:20Z</dcterms:modified>
</cp:coreProperties>
</file>